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66" r:id="rId5"/>
    <p:sldId id="267" r:id="rId6"/>
    <p:sldId id="275" r:id="rId7"/>
    <p:sldId id="269" r:id="rId8"/>
    <p:sldId id="270" r:id="rId9"/>
    <p:sldId id="271" r:id="rId10"/>
    <p:sldId id="272" r:id="rId11"/>
    <p:sldId id="268" r:id="rId12"/>
    <p:sldId id="274"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12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64795" autoAdjust="0"/>
  </p:normalViewPr>
  <p:slideViewPr>
    <p:cSldViewPr snapToGrid="0">
      <p:cViewPr varScale="1">
        <p:scale>
          <a:sx n="67" d="100"/>
          <a:sy n="67" d="100"/>
        </p:scale>
        <p:origin x="90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llie Reid" userId="c40a44fc-bcec-49da-bd99-55ac0bcca3a1" providerId="ADAL" clId="{CCF779F8-2B0A-491A-9ACA-36211A0A5663}"/>
    <pc:docChg chg="delSld">
      <pc:chgData name="Shellie Reid" userId="c40a44fc-bcec-49da-bd99-55ac0bcca3a1" providerId="ADAL" clId="{CCF779F8-2B0A-491A-9ACA-36211A0A5663}" dt="2025-05-31T04:25:58.404" v="4" actId="47"/>
      <pc:docMkLst>
        <pc:docMk/>
      </pc:docMkLst>
      <pc:sldChg chg="del">
        <pc:chgData name="Shellie Reid" userId="c40a44fc-bcec-49da-bd99-55ac0bcca3a1" providerId="ADAL" clId="{CCF779F8-2B0A-491A-9ACA-36211A0A5663}" dt="2025-05-31T04:25:50.735" v="0" actId="47"/>
        <pc:sldMkLst>
          <pc:docMk/>
          <pc:sldMk cId="1435379834" sldId="257"/>
        </pc:sldMkLst>
      </pc:sldChg>
      <pc:sldChg chg="del">
        <pc:chgData name="Shellie Reid" userId="c40a44fc-bcec-49da-bd99-55ac0bcca3a1" providerId="ADAL" clId="{CCF779F8-2B0A-491A-9ACA-36211A0A5663}" dt="2025-05-31T04:25:52.343" v="1" actId="47"/>
        <pc:sldMkLst>
          <pc:docMk/>
          <pc:sldMk cId="1617084798" sldId="263"/>
        </pc:sldMkLst>
      </pc:sldChg>
      <pc:sldChg chg="del">
        <pc:chgData name="Shellie Reid" userId="c40a44fc-bcec-49da-bd99-55ac0bcca3a1" providerId="ADAL" clId="{CCF779F8-2B0A-491A-9ACA-36211A0A5663}" dt="2025-05-31T04:25:56.905" v="3" actId="47"/>
        <pc:sldMkLst>
          <pc:docMk/>
          <pc:sldMk cId="4121657883" sldId="264"/>
        </pc:sldMkLst>
      </pc:sldChg>
      <pc:sldChg chg="del">
        <pc:chgData name="Shellie Reid" userId="c40a44fc-bcec-49da-bd99-55ac0bcca3a1" providerId="ADAL" clId="{CCF779F8-2B0A-491A-9ACA-36211A0A5663}" dt="2025-05-31T04:25:58.404" v="4" actId="47"/>
        <pc:sldMkLst>
          <pc:docMk/>
          <pc:sldMk cId="116819086" sldId="265"/>
        </pc:sldMkLst>
      </pc:sldChg>
      <pc:sldChg chg="del">
        <pc:chgData name="Shellie Reid" userId="c40a44fc-bcec-49da-bd99-55ac0bcca3a1" providerId="ADAL" clId="{CCF779F8-2B0A-491A-9ACA-36211A0A5663}" dt="2025-05-31T04:25:55.338" v="2" actId="47"/>
        <pc:sldMkLst>
          <pc:docMk/>
          <pc:sldMk cId="1523507961" sldId="276"/>
        </pc:sldMkLst>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49450E-28C3-4093-8DFA-24477A779D28}"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62D71B8C-C602-4ECD-8227-256CBE8CC834}">
      <dgm:prSet/>
      <dgm:spPr/>
      <dgm:t>
        <a:bodyPr/>
        <a:lstStyle/>
        <a:p>
          <a:r>
            <a:rPr lang="en-US"/>
            <a:t>Summarize long documents</a:t>
          </a:r>
        </a:p>
      </dgm:t>
    </dgm:pt>
    <dgm:pt modelId="{49255C28-64CB-4B96-AAF1-26C1C1855290}" type="parTrans" cxnId="{87729498-179C-479A-A3B5-E93E823EBDB1}">
      <dgm:prSet/>
      <dgm:spPr/>
      <dgm:t>
        <a:bodyPr/>
        <a:lstStyle/>
        <a:p>
          <a:endParaRPr lang="en-US"/>
        </a:p>
      </dgm:t>
    </dgm:pt>
    <dgm:pt modelId="{17FA9EAB-A066-4A89-9441-9BDB85D661C7}" type="sibTrans" cxnId="{87729498-179C-479A-A3B5-E93E823EBDB1}">
      <dgm:prSet/>
      <dgm:spPr/>
      <dgm:t>
        <a:bodyPr/>
        <a:lstStyle/>
        <a:p>
          <a:endParaRPr lang="en-US"/>
        </a:p>
      </dgm:t>
    </dgm:pt>
    <dgm:pt modelId="{1F55A641-AD59-4AF4-9D0A-B3E339E2A8DA}">
      <dgm:prSet/>
      <dgm:spPr/>
      <dgm:t>
        <a:bodyPr/>
        <a:lstStyle/>
        <a:p>
          <a:r>
            <a:rPr lang="en-US"/>
            <a:t>Learn complex material</a:t>
          </a:r>
        </a:p>
      </dgm:t>
    </dgm:pt>
    <dgm:pt modelId="{6D56E191-074C-4A36-8926-BB4B27570719}" type="parTrans" cxnId="{F83BE689-D187-458F-BDC7-56662DBD96C3}">
      <dgm:prSet/>
      <dgm:spPr/>
      <dgm:t>
        <a:bodyPr/>
        <a:lstStyle/>
        <a:p>
          <a:endParaRPr lang="en-US"/>
        </a:p>
      </dgm:t>
    </dgm:pt>
    <dgm:pt modelId="{F3958831-AEA8-4AF7-82AF-470F58154503}" type="sibTrans" cxnId="{F83BE689-D187-458F-BDC7-56662DBD96C3}">
      <dgm:prSet/>
      <dgm:spPr/>
      <dgm:t>
        <a:bodyPr/>
        <a:lstStyle/>
        <a:p>
          <a:endParaRPr lang="en-US"/>
        </a:p>
      </dgm:t>
    </dgm:pt>
    <dgm:pt modelId="{5DA4FBD4-1217-4335-A484-1F4D4729BFA6}">
      <dgm:prSet/>
      <dgm:spPr/>
      <dgm:t>
        <a:bodyPr/>
        <a:lstStyle/>
        <a:p>
          <a:r>
            <a:rPr lang="en-US"/>
            <a:t>Create action items from meeting notes</a:t>
          </a:r>
        </a:p>
      </dgm:t>
    </dgm:pt>
    <dgm:pt modelId="{C66E8EEC-2491-4554-8421-984047EB45D6}" type="parTrans" cxnId="{65DC3167-085D-4359-B896-5EA70E75E031}">
      <dgm:prSet/>
      <dgm:spPr/>
      <dgm:t>
        <a:bodyPr/>
        <a:lstStyle/>
        <a:p>
          <a:endParaRPr lang="en-US"/>
        </a:p>
      </dgm:t>
    </dgm:pt>
    <dgm:pt modelId="{C4EE7DA9-78EC-43A4-B6CB-ED717884460B}" type="sibTrans" cxnId="{65DC3167-085D-4359-B896-5EA70E75E031}">
      <dgm:prSet/>
      <dgm:spPr/>
      <dgm:t>
        <a:bodyPr/>
        <a:lstStyle/>
        <a:p>
          <a:endParaRPr lang="en-US"/>
        </a:p>
      </dgm:t>
    </dgm:pt>
    <dgm:pt modelId="{83D88DAD-28D7-4B31-979F-A68D6CB44686}">
      <dgm:prSet/>
      <dgm:spPr/>
      <dgm:t>
        <a:bodyPr/>
        <a:lstStyle/>
        <a:p>
          <a:r>
            <a:rPr lang="en-US"/>
            <a:t>Writing assistance</a:t>
          </a:r>
        </a:p>
      </dgm:t>
    </dgm:pt>
    <dgm:pt modelId="{43336157-2594-4149-959B-F604731F98EE}" type="parTrans" cxnId="{C20DA0A3-0F0A-4A9F-8C09-1BD6743C5ABE}">
      <dgm:prSet/>
      <dgm:spPr/>
      <dgm:t>
        <a:bodyPr/>
        <a:lstStyle/>
        <a:p>
          <a:endParaRPr lang="en-US"/>
        </a:p>
      </dgm:t>
    </dgm:pt>
    <dgm:pt modelId="{D28AFBB8-12AA-4860-AA1A-6FC0E46CE80A}" type="sibTrans" cxnId="{C20DA0A3-0F0A-4A9F-8C09-1BD6743C5ABE}">
      <dgm:prSet/>
      <dgm:spPr/>
      <dgm:t>
        <a:bodyPr/>
        <a:lstStyle/>
        <a:p>
          <a:endParaRPr lang="en-US"/>
        </a:p>
      </dgm:t>
    </dgm:pt>
    <dgm:pt modelId="{8561A496-C34F-4DD6-B5F4-BB890DEA1CC2}">
      <dgm:prSet/>
      <dgm:spPr/>
      <dgm:t>
        <a:bodyPr/>
        <a:lstStyle/>
        <a:p>
          <a:r>
            <a:rPr lang="en-US"/>
            <a:t>Contract analysis</a:t>
          </a:r>
        </a:p>
      </dgm:t>
    </dgm:pt>
    <dgm:pt modelId="{738A280E-C16C-4B8C-AAB7-76C4DE783110}" type="parTrans" cxnId="{22D3F839-B0DB-43BB-8EB7-F51097E38EED}">
      <dgm:prSet/>
      <dgm:spPr/>
      <dgm:t>
        <a:bodyPr/>
        <a:lstStyle/>
        <a:p>
          <a:endParaRPr lang="en-US"/>
        </a:p>
      </dgm:t>
    </dgm:pt>
    <dgm:pt modelId="{49E4A4F7-CD82-48C4-A10A-4A256EEFE574}" type="sibTrans" cxnId="{22D3F839-B0DB-43BB-8EB7-F51097E38EED}">
      <dgm:prSet/>
      <dgm:spPr/>
      <dgm:t>
        <a:bodyPr/>
        <a:lstStyle/>
        <a:p>
          <a:endParaRPr lang="en-US"/>
        </a:p>
      </dgm:t>
    </dgm:pt>
    <dgm:pt modelId="{CE50F538-036B-4ACC-A967-58A5A6393D7A}">
      <dgm:prSet/>
      <dgm:spPr/>
      <dgm:t>
        <a:bodyPr/>
        <a:lstStyle/>
        <a:p>
          <a:r>
            <a:rPr lang="en-US"/>
            <a:t>Content creation</a:t>
          </a:r>
        </a:p>
      </dgm:t>
    </dgm:pt>
    <dgm:pt modelId="{D38EC22A-78D9-42A5-83CD-5F5939C22FAB}" type="parTrans" cxnId="{FA322319-C389-47EF-99DF-4F093B2CA8C2}">
      <dgm:prSet/>
      <dgm:spPr/>
      <dgm:t>
        <a:bodyPr/>
        <a:lstStyle/>
        <a:p>
          <a:endParaRPr lang="en-US"/>
        </a:p>
      </dgm:t>
    </dgm:pt>
    <dgm:pt modelId="{FAD2C899-B65A-413B-AE2C-D0E8F7646D3D}" type="sibTrans" cxnId="{FA322319-C389-47EF-99DF-4F093B2CA8C2}">
      <dgm:prSet/>
      <dgm:spPr/>
      <dgm:t>
        <a:bodyPr/>
        <a:lstStyle/>
        <a:p>
          <a:endParaRPr lang="en-US"/>
        </a:p>
      </dgm:t>
    </dgm:pt>
    <dgm:pt modelId="{A579A8F3-FDBE-4ACC-88E4-B07A65EEB601}" type="pres">
      <dgm:prSet presAssocID="{0549450E-28C3-4093-8DFA-24477A779D28}" presName="vert0" presStyleCnt="0">
        <dgm:presLayoutVars>
          <dgm:dir/>
          <dgm:animOne val="branch"/>
          <dgm:animLvl val="lvl"/>
        </dgm:presLayoutVars>
      </dgm:prSet>
      <dgm:spPr/>
    </dgm:pt>
    <dgm:pt modelId="{D0331828-179E-492D-BAA9-E482BA56EA24}" type="pres">
      <dgm:prSet presAssocID="{62D71B8C-C602-4ECD-8227-256CBE8CC834}" presName="thickLine" presStyleLbl="alignNode1" presStyleIdx="0" presStyleCnt="6"/>
      <dgm:spPr/>
    </dgm:pt>
    <dgm:pt modelId="{98DA8DBF-E4F1-42B6-A622-35FE9EDF4864}" type="pres">
      <dgm:prSet presAssocID="{62D71B8C-C602-4ECD-8227-256CBE8CC834}" presName="horz1" presStyleCnt="0"/>
      <dgm:spPr/>
    </dgm:pt>
    <dgm:pt modelId="{1B93109B-ACC4-4E3B-88BE-1FD83ED18E3D}" type="pres">
      <dgm:prSet presAssocID="{62D71B8C-C602-4ECD-8227-256CBE8CC834}" presName="tx1" presStyleLbl="revTx" presStyleIdx="0" presStyleCnt="6"/>
      <dgm:spPr/>
    </dgm:pt>
    <dgm:pt modelId="{DD933A2F-488B-4D90-BEE6-142EC2401DA7}" type="pres">
      <dgm:prSet presAssocID="{62D71B8C-C602-4ECD-8227-256CBE8CC834}" presName="vert1" presStyleCnt="0"/>
      <dgm:spPr/>
    </dgm:pt>
    <dgm:pt modelId="{344EEE5B-0A62-4924-AD0E-53E66EE47FCD}" type="pres">
      <dgm:prSet presAssocID="{1F55A641-AD59-4AF4-9D0A-B3E339E2A8DA}" presName="thickLine" presStyleLbl="alignNode1" presStyleIdx="1" presStyleCnt="6"/>
      <dgm:spPr/>
    </dgm:pt>
    <dgm:pt modelId="{A6C51B16-EE07-4DA8-8B0B-62CBC2D33F3B}" type="pres">
      <dgm:prSet presAssocID="{1F55A641-AD59-4AF4-9D0A-B3E339E2A8DA}" presName="horz1" presStyleCnt="0"/>
      <dgm:spPr/>
    </dgm:pt>
    <dgm:pt modelId="{3DF6203E-858E-4425-8A0C-43971AC88184}" type="pres">
      <dgm:prSet presAssocID="{1F55A641-AD59-4AF4-9D0A-B3E339E2A8DA}" presName="tx1" presStyleLbl="revTx" presStyleIdx="1" presStyleCnt="6"/>
      <dgm:spPr/>
    </dgm:pt>
    <dgm:pt modelId="{1A593ABF-94A5-4EBA-8F37-795CAF5C1B24}" type="pres">
      <dgm:prSet presAssocID="{1F55A641-AD59-4AF4-9D0A-B3E339E2A8DA}" presName="vert1" presStyleCnt="0"/>
      <dgm:spPr/>
    </dgm:pt>
    <dgm:pt modelId="{A1AB58ED-92DE-4A0C-9F93-42E5FDF9708C}" type="pres">
      <dgm:prSet presAssocID="{5DA4FBD4-1217-4335-A484-1F4D4729BFA6}" presName="thickLine" presStyleLbl="alignNode1" presStyleIdx="2" presStyleCnt="6"/>
      <dgm:spPr/>
    </dgm:pt>
    <dgm:pt modelId="{67758290-E3B5-4285-B53B-36D674785E85}" type="pres">
      <dgm:prSet presAssocID="{5DA4FBD4-1217-4335-A484-1F4D4729BFA6}" presName="horz1" presStyleCnt="0"/>
      <dgm:spPr/>
    </dgm:pt>
    <dgm:pt modelId="{5346BA4F-DB95-416C-B652-B1B810CC29C4}" type="pres">
      <dgm:prSet presAssocID="{5DA4FBD4-1217-4335-A484-1F4D4729BFA6}" presName="tx1" presStyleLbl="revTx" presStyleIdx="2" presStyleCnt="6"/>
      <dgm:spPr/>
    </dgm:pt>
    <dgm:pt modelId="{78AD3057-965C-423B-AEE4-3D6C87026748}" type="pres">
      <dgm:prSet presAssocID="{5DA4FBD4-1217-4335-A484-1F4D4729BFA6}" presName="vert1" presStyleCnt="0"/>
      <dgm:spPr/>
    </dgm:pt>
    <dgm:pt modelId="{C9604277-67B4-4FD7-8231-A66E835B33CB}" type="pres">
      <dgm:prSet presAssocID="{83D88DAD-28D7-4B31-979F-A68D6CB44686}" presName="thickLine" presStyleLbl="alignNode1" presStyleIdx="3" presStyleCnt="6"/>
      <dgm:spPr/>
    </dgm:pt>
    <dgm:pt modelId="{FD8B0C16-E5D8-4CEA-B4E0-5DD42219B858}" type="pres">
      <dgm:prSet presAssocID="{83D88DAD-28D7-4B31-979F-A68D6CB44686}" presName="horz1" presStyleCnt="0"/>
      <dgm:spPr/>
    </dgm:pt>
    <dgm:pt modelId="{3DE4C0E3-087D-4BA4-985D-756644352B17}" type="pres">
      <dgm:prSet presAssocID="{83D88DAD-28D7-4B31-979F-A68D6CB44686}" presName="tx1" presStyleLbl="revTx" presStyleIdx="3" presStyleCnt="6"/>
      <dgm:spPr/>
    </dgm:pt>
    <dgm:pt modelId="{43C8FF68-BADE-4900-ABE5-80B5BCF42B9D}" type="pres">
      <dgm:prSet presAssocID="{83D88DAD-28D7-4B31-979F-A68D6CB44686}" presName="vert1" presStyleCnt="0"/>
      <dgm:spPr/>
    </dgm:pt>
    <dgm:pt modelId="{EBE7D4BE-8762-4A5B-AE6A-5EF39B96ED03}" type="pres">
      <dgm:prSet presAssocID="{8561A496-C34F-4DD6-B5F4-BB890DEA1CC2}" presName="thickLine" presStyleLbl="alignNode1" presStyleIdx="4" presStyleCnt="6"/>
      <dgm:spPr/>
    </dgm:pt>
    <dgm:pt modelId="{37E48887-8637-449E-87DA-96229B291BD3}" type="pres">
      <dgm:prSet presAssocID="{8561A496-C34F-4DD6-B5F4-BB890DEA1CC2}" presName="horz1" presStyleCnt="0"/>
      <dgm:spPr/>
    </dgm:pt>
    <dgm:pt modelId="{D58DFF02-61E9-4715-B8E1-CA95E05103F8}" type="pres">
      <dgm:prSet presAssocID="{8561A496-C34F-4DD6-B5F4-BB890DEA1CC2}" presName="tx1" presStyleLbl="revTx" presStyleIdx="4" presStyleCnt="6"/>
      <dgm:spPr/>
    </dgm:pt>
    <dgm:pt modelId="{B4067A32-0EC6-4262-B619-8A6246BBF13C}" type="pres">
      <dgm:prSet presAssocID="{8561A496-C34F-4DD6-B5F4-BB890DEA1CC2}" presName="vert1" presStyleCnt="0"/>
      <dgm:spPr/>
    </dgm:pt>
    <dgm:pt modelId="{8A1ABDEA-D415-4391-9A59-BC78A545B01E}" type="pres">
      <dgm:prSet presAssocID="{CE50F538-036B-4ACC-A967-58A5A6393D7A}" presName="thickLine" presStyleLbl="alignNode1" presStyleIdx="5" presStyleCnt="6"/>
      <dgm:spPr/>
    </dgm:pt>
    <dgm:pt modelId="{59A3CCB5-8724-4D16-913D-06BBCE72E5C4}" type="pres">
      <dgm:prSet presAssocID="{CE50F538-036B-4ACC-A967-58A5A6393D7A}" presName="horz1" presStyleCnt="0"/>
      <dgm:spPr/>
    </dgm:pt>
    <dgm:pt modelId="{0C2A25F9-AEF1-4B2F-B864-1669EC66A48B}" type="pres">
      <dgm:prSet presAssocID="{CE50F538-036B-4ACC-A967-58A5A6393D7A}" presName="tx1" presStyleLbl="revTx" presStyleIdx="5" presStyleCnt="6"/>
      <dgm:spPr/>
    </dgm:pt>
    <dgm:pt modelId="{D06B7F1A-4C53-43A6-82B3-35D8E043E8FA}" type="pres">
      <dgm:prSet presAssocID="{CE50F538-036B-4ACC-A967-58A5A6393D7A}" presName="vert1" presStyleCnt="0"/>
      <dgm:spPr/>
    </dgm:pt>
  </dgm:ptLst>
  <dgm:cxnLst>
    <dgm:cxn modelId="{FA322319-C389-47EF-99DF-4F093B2CA8C2}" srcId="{0549450E-28C3-4093-8DFA-24477A779D28}" destId="{CE50F538-036B-4ACC-A967-58A5A6393D7A}" srcOrd="5" destOrd="0" parTransId="{D38EC22A-78D9-42A5-83CD-5F5939C22FAB}" sibTransId="{FAD2C899-B65A-413B-AE2C-D0E8F7646D3D}"/>
    <dgm:cxn modelId="{22D3F839-B0DB-43BB-8EB7-F51097E38EED}" srcId="{0549450E-28C3-4093-8DFA-24477A779D28}" destId="{8561A496-C34F-4DD6-B5F4-BB890DEA1CC2}" srcOrd="4" destOrd="0" parTransId="{738A280E-C16C-4B8C-AAB7-76C4DE783110}" sibTransId="{49E4A4F7-CD82-48C4-A10A-4A256EEFE574}"/>
    <dgm:cxn modelId="{247E693B-7367-440B-944E-70EEE599583A}" type="presOf" srcId="{83D88DAD-28D7-4B31-979F-A68D6CB44686}" destId="{3DE4C0E3-087D-4BA4-985D-756644352B17}" srcOrd="0" destOrd="0" presId="urn:microsoft.com/office/officeart/2008/layout/LinedList"/>
    <dgm:cxn modelId="{146FB045-19BD-4B9B-B9C4-F8D3187DBB11}" type="presOf" srcId="{1F55A641-AD59-4AF4-9D0A-B3E339E2A8DA}" destId="{3DF6203E-858E-4425-8A0C-43971AC88184}" srcOrd="0" destOrd="0" presId="urn:microsoft.com/office/officeart/2008/layout/LinedList"/>
    <dgm:cxn modelId="{65DC3167-085D-4359-B896-5EA70E75E031}" srcId="{0549450E-28C3-4093-8DFA-24477A779D28}" destId="{5DA4FBD4-1217-4335-A484-1F4D4729BFA6}" srcOrd="2" destOrd="0" parTransId="{C66E8EEC-2491-4554-8421-984047EB45D6}" sibTransId="{C4EE7DA9-78EC-43A4-B6CB-ED717884460B}"/>
    <dgm:cxn modelId="{199A816E-C951-4C5E-8AE6-DDA3B975E933}" type="presOf" srcId="{5DA4FBD4-1217-4335-A484-1F4D4729BFA6}" destId="{5346BA4F-DB95-416C-B652-B1B810CC29C4}" srcOrd="0" destOrd="0" presId="urn:microsoft.com/office/officeart/2008/layout/LinedList"/>
    <dgm:cxn modelId="{3D65E486-4735-472F-8B7E-F75861472B17}" type="presOf" srcId="{8561A496-C34F-4DD6-B5F4-BB890DEA1CC2}" destId="{D58DFF02-61E9-4715-B8E1-CA95E05103F8}" srcOrd="0" destOrd="0" presId="urn:microsoft.com/office/officeart/2008/layout/LinedList"/>
    <dgm:cxn modelId="{F83BE689-D187-458F-BDC7-56662DBD96C3}" srcId="{0549450E-28C3-4093-8DFA-24477A779D28}" destId="{1F55A641-AD59-4AF4-9D0A-B3E339E2A8DA}" srcOrd="1" destOrd="0" parTransId="{6D56E191-074C-4A36-8926-BB4B27570719}" sibTransId="{F3958831-AEA8-4AF7-82AF-470F58154503}"/>
    <dgm:cxn modelId="{87729498-179C-479A-A3B5-E93E823EBDB1}" srcId="{0549450E-28C3-4093-8DFA-24477A779D28}" destId="{62D71B8C-C602-4ECD-8227-256CBE8CC834}" srcOrd="0" destOrd="0" parTransId="{49255C28-64CB-4B96-AAF1-26C1C1855290}" sibTransId="{17FA9EAB-A066-4A89-9441-9BDB85D661C7}"/>
    <dgm:cxn modelId="{C20DA0A3-0F0A-4A9F-8C09-1BD6743C5ABE}" srcId="{0549450E-28C3-4093-8DFA-24477A779D28}" destId="{83D88DAD-28D7-4B31-979F-A68D6CB44686}" srcOrd="3" destOrd="0" parTransId="{43336157-2594-4149-959B-F604731F98EE}" sibTransId="{D28AFBB8-12AA-4860-AA1A-6FC0E46CE80A}"/>
    <dgm:cxn modelId="{02A02EC4-92AB-4D2B-BC7D-E8C0A6CA81E5}" type="presOf" srcId="{62D71B8C-C602-4ECD-8227-256CBE8CC834}" destId="{1B93109B-ACC4-4E3B-88BE-1FD83ED18E3D}" srcOrd="0" destOrd="0" presId="urn:microsoft.com/office/officeart/2008/layout/LinedList"/>
    <dgm:cxn modelId="{C25AE2E5-5FEC-4802-9276-7057C1DCAD5B}" type="presOf" srcId="{0549450E-28C3-4093-8DFA-24477A779D28}" destId="{A579A8F3-FDBE-4ACC-88E4-B07A65EEB601}" srcOrd="0" destOrd="0" presId="urn:microsoft.com/office/officeart/2008/layout/LinedList"/>
    <dgm:cxn modelId="{C530A5FA-4929-4E5A-B06E-0A4CEFA0B430}" type="presOf" srcId="{CE50F538-036B-4ACC-A967-58A5A6393D7A}" destId="{0C2A25F9-AEF1-4B2F-B864-1669EC66A48B}" srcOrd="0" destOrd="0" presId="urn:microsoft.com/office/officeart/2008/layout/LinedList"/>
    <dgm:cxn modelId="{55D80E4F-0AEB-4963-870D-2F3C533AEEB0}" type="presParOf" srcId="{A579A8F3-FDBE-4ACC-88E4-B07A65EEB601}" destId="{D0331828-179E-492D-BAA9-E482BA56EA24}" srcOrd="0" destOrd="0" presId="urn:microsoft.com/office/officeart/2008/layout/LinedList"/>
    <dgm:cxn modelId="{C63D4C3B-840F-417A-B51D-39E4AD840EDD}" type="presParOf" srcId="{A579A8F3-FDBE-4ACC-88E4-B07A65EEB601}" destId="{98DA8DBF-E4F1-42B6-A622-35FE9EDF4864}" srcOrd="1" destOrd="0" presId="urn:microsoft.com/office/officeart/2008/layout/LinedList"/>
    <dgm:cxn modelId="{01B38B7E-24EC-4EFC-AC2F-8B249C033573}" type="presParOf" srcId="{98DA8DBF-E4F1-42B6-A622-35FE9EDF4864}" destId="{1B93109B-ACC4-4E3B-88BE-1FD83ED18E3D}" srcOrd="0" destOrd="0" presId="urn:microsoft.com/office/officeart/2008/layout/LinedList"/>
    <dgm:cxn modelId="{27363B3C-8C3C-4217-8D52-B1C9B9EBE577}" type="presParOf" srcId="{98DA8DBF-E4F1-42B6-A622-35FE9EDF4864}" destId="{DD933A2F-488B-4D90-BEE6-142EC2401DA7}" srcOrd="1" destOrd="0" presId="urn:microsoft.com/office/officeart/2008/layout/LinedList"/>
    <dgm:cxn modelId="{B1F9E3B2-817B-481F-BA93-9683C643E924}" type="presParOf" srcId="{A579A8F3-FDBE-4ACC-88E4-B07A65EEB601}" destId="{344EEE5B-0A62-4924-AD0E-53E66EE47FCD}" srcOrd="2" destOrd="0" presId="urn:microsoft.com/office/officeart/2008/layout/LinedList"/>
    <dgm:cxn modelId="{0FAB0946-48F6-4981-B8B3-28B426F37E9D}" type="presParOf" srcId="{A579A8F3-FDBE-4ACC-88E4-B07A65EEB601}" destId="{A6C51B16-EE07-4DA8-8B0B-62CBC2D33F3B}" srcOrd="3" destOrd="0" presId="urn:microsoft.com/office/officeart/2008/layout/LinedList"/>
    <dgm:cxn modelId="{E612B296-F5BA-4438-BFE6-DE90C85066F5}" type="presParOf" srcId="{A6C51B16-EE07-4DA8-8B0B-62CBC2D33F3B}" destId="{3DF6203E-858E-4425-8A0C-43971AC88184}" srcOrd="0" destOrd="0" presId="urn:microsoft.com/office/officeart/2008/layout/LinedList"/>
    <dgm:cxn modelId="{E26AB9B2-902E-44D0-B1A2-7834B721D01C}" type="presParOf" srcId="{A6C51B16-EE07-4DA8-8B0B-62CBC2D33F3B}" destId="{1A593ABF-94A5-4EBA-8F37-795CAF5C1B24}" srcOrd="1" destOrd="0" presId="urn:microsoft.com/office/officeart/2008/layout/LinedList"/>
    <dgm:cxn modelId="{6B66611F-A08C-466B-A683-28DC7908C1CB}" type="presParOf" srcId="{A579A8F3-FDBE-4ACC-88E4-B07A65EEB601}" destId="{A1AB58ED-92DE-4A0C-9F93-42E5FDF9708C}" srcOrd="4" destOrd="0" presId="urn:microsoft.com/office/officeart/2008/layout/LinedList"/>
    <dgm:cxn modelId="{3DBEDEFE-0D35-42EB-BCF4-94C605971D05}" type="presParOf" srcId="{A579A8F3-FDBE-4ACC-88E4-B07A65EEB601}" destId="{67758290-E3B5-4285-B53B-36D674785E85}" srcOrd="5" destOrd="0" presId="urn:microsoft.com/office/officeart/2008/layout/LinedList"/>
    <dgm:cxn modelId="{2041FDF0-7A56-4FB4-897C-442FA52D9FCE}" type="presParOf" srcId="{67758290-E3B5-4285-B53B-36D674785E85}" destId="{5346BA4F-DB95-416C-B652-B1B810CC29C4}" srcOrd="0" destOrd="0" presId="urn:microsoft.com/office/officeart/2008/layout/LinedList"/>
    <dgm:cxn modelId="{B968A19B-3B4D-44B6-8937-2E515C465CFA}" type="presParOf" srcId="{67758290-E3B5-4285-B53B-36D674785E85}" destId="{78AD3057-965C-423B-AEE4-3D6C87026748}" srcOrd="1" destOrd="0" presId="urn:microsoft.com/office/officeart/2008/layout/LinedList"/>
    <dgm:cxn modelId="{5206F56B-0DD8-48E5-91DA-CDED37D1465F}" type="presParOf" srcId="{A579A8F3-FDBE-4ACC-88E4-B07A65EEB601}" destId="{C9604277-67B4-4FD7-8231-A66E835B33CB}" srcOrd="6" destOrd="0" presId="urn:microsoft.com/office/officeart/2008/layout/LinedList"/>
    <dgm:cxn modelId="{D5C6941A-164A-432B-B58E-5CACAE9F95F1}" type="presParOf" srcId="{A579A8F3-FDBE-4ACC-88E4-B07A65EEB601}" destId="{FD8B0C16-E5D8-4CEA-B4E0-5DD42219B858}" srcOrd="7" destOrd="0" presId="urn:microsoft.com/office/officeart/2008/layout/LinedList"/>
    <dgm:cxn modelId="{55D4E698-2E97-4750-9F69-DEF0FC5ABA1D}" type="presParOf" srcId="{FD8B0C16-E5D8-4CEA-B4E0-5DD42219B858}" destId="{3DE4C0E3-087D-4BA4-985D-756644352B17}" srcOrd="0" destOrd="0" presId="urn:microsoft.com/office/officeart/2008/layout/LinedList"/>
    <dgm:cxn modelId="{6C5BEE2B-B18B-4340-AD15-251FC6BBB5FF}" type="presParOf" srcId="{FD8B0C16-E5D8-4CEA-B4E0-5DD42219B858}" destId="{43C8FF68-BADE-4900-ABE5-80B5BCF42B9D}" srcOrd="1" destOrd="0" presId="urn:microsoft.com/office/officeart/2008/layout/LinedList"/>
    <dgm:cxn modelId="{208E3F62-C190-4B06-A139-5FBC218A8972}" type="presParOf" srcId="{A579A8F3-FDBE-4ACC-88E4-B07A65EEB601}" destId="{EBE7D4BE-8762-4A5B-AE6A-5EF39B96ED03}" srcOrd="8" destOrd="0" presId="urn:microsoft.com/office/officeart/2008/layout/LinedList"/>
    <dgm:cxn modelId="{6D82C368-A057-4E0A-94A4-8DEF69B0ED26}" type="presParOf" srcId="{A579A8F3-FDBE-4ACC-88E4-B07A65EEB601}" destId="{37E48887-8637-449E-87DA-96229B291BD3}" srcOrd="9" destOrd="0" presId="urn:microsoft.com/office/officeart/2008/layout/LinedList"/>
    <dgm:cxn modelId="{0CF16FF5-2F1C-40AB-91A2-00E321C66F45}" type="presParOf" srcId="{37E48887-8637-449E-87DA-96229B291BD3}" destId="{D58DFF02-61E9-4715-B8E1-CA95E05103F8}" srcOrd="0" destOrd="0" presId="urn:microsoft.com/office/officeart/2008/layout/LinedList"/>
    <dgm:cxn modelId="{60F04C91-FDFA-46DA-8E83-15A9E761E44C}" type="presParOf" srcId="{37E48887-8637-449E-87DA-96229B291BD3}" destId="{B4067A32-0EC6-4262-B619-8A6246BBF13C}" srcOrd="1" destOrd="0" presId="urn:microsoft.com/office/officeart/2008/layout/LinedList"/>
    <dgm:cxn modelId="{8B2CC3FA-ABCD-4FD6-B903-4A50AE3BC7E5}" type="presParOf" srcId="{A579A8F3-FDBE-4ACC-88E4-B07A65EEB601}" destId="{8A1ABDEA-D415-4391-9A59-BC78A545B01E}" srcOrd="10" destOrd="0" presId="urn:microsoft.com/office/officeart/2008/layout/LinedList"/>
    <dgm:cxn modelId="{F5622E78-A8AC-4EE8-B1B6-ED63E7B7F9F5}" type="presParOf" srcId="{A579A8F3-FDBE-4ACC-88E4-B07A65EEB601}" destId="{59A3CCB5-8724-4D16-913D-06BBCE72E5C4}" srcOrd="11" destOrd="0" presId="urn:microsoft.com/office/officeart/2008/layout/LinedList"/>
    <dgm:cxn modelId="{A64147E3-206F-4680-9C97-17AADCFAC20A}" type="presParOf" srcId="{59A3CCB5-8724-4D16-913D-06BBCE72E5C4}" destId="{0C2A25F9-AEF1-4B2F-B864-1669EC66A48B}" srcOrd="0" destOrd="0" presId="urn:microsoft.com/office/officeart/2008/layout/LinedList"/>
    <dgm:cxn modelId="{131A9930-3443-473B-8F3D-D84261111BB3}" type="presParOf" srcId="{59A3CCB5-8724-4D16-913D-06BBCE72E5C4}" destId="{D06B7F1A-4C53-43A6-82B3-35D8E043E8F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A5768A-1A13-4F74-8A3B-230F31832257}"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DF4BA766-AFF2-42DD-BD27-4676ABF2C6EE}">
      <dgm:prSet/>
      <dgm:spPr/>
      <dgm:t>
        <a:bodyPr/>
        <a:lstStyle/>
        <a:p>
          <a:pPr>
            <a:lnSpc>
              <a:spcPct val="100000"/>
            </a:lnSpc>
          </a:pPr>
          <a:r>
            <a:rPr lang="en-US"/>
            <a:t>Digital materials</a:t>
          </a:r>
        </a:p>
      </dgm:t>
    </dgm:pt>
    <dgm:pt modelId="{F71973B3-0570-45A4-BBFF-7A3C3144E5C8}" type="parTrans" cxnId="{9689B4F4-DCDC-474E-9728-81FEFC2E7F5C}">
      <dgm:prSet/>
      <dgm:spPr/>
      <dgm:t>
        <a:bodyPr/>
        <a:lstStyle/>
        <a:p>
          <a:endParaRPr lang="en-US"/>
        </a:p>
      </dgm:t>
    </dgm:pt>
    <dgm:pt modelId="{4CEB3B60-AF65-4197-B22A-954C3EDD2237}" type="sibTrans" cxnId="{9689B4F4-DCDC-474E-9728-81FEFC2E7F5C}">
      <dgm:prSet/>
      <dgm:spPr/>
      <dgm:t>
        <a:bodyPr/>
        <a:lstStyle/>
        <a:p>
          <a:pPr>
            <a:lnSpc>
              <a:spcPct val="100000"/>
            </a:lnSpc>
          </a:pPr>
          <a:endParaRPr lang="en-US"/>
        </a:p>
      </dgm:t>
    </dgm:pt>
    <dgm:pt modelId="{AD182908-9ACB-4197-B468-FAC7E70127E8}">
      <dgm:prSet/>
      <dgm:spPr/>
      <dgm:t>
        <a:bodyPr/>
        <a:lstStyle/>
        <a:p>
          <a:pPr>
            <a:lnSpc>
              <a:spcPct val="100000"/>
            </a:lnSpc>
          </a:pPr>
          <a:r>
            <a:rPr lang="en-US"/>
            <a:t>Websites</a:t>
          </a:r>
        </a:p>
      </dgm:t>
    </dgm:pt>
    <dgm:pt modelId="{6D166E49-D5D8-476F-B626-99D4B7503F33}" type="parTrans" cxnId="{783EB76E-276C-4F28-9289-70EBFA1134FA}">
      <dgm:prSet/>
      <dgm:spPr/>
      <dgm:t>
        <a:bodyPr/>
        <a:lstStyle/>
        <a:p>
          <a:endParaRPr lang="en-US"/>
        </a:p>
      </dgm:t>
    </dgm:pt>
    <dgm:pt modelId="{DCFE0D04-652B-4F9D-99CF-2E6150B475AE}" type="sibTrans" cxnId="{783EB76E-276C-4F28-9289-70EBFA1134FA}">
      <dgm:prSet/>
      <dgm:spPr/>
      <dgm:t>
        <a:bodyPr/>
        <a:lstStyle/>
        <a:p>
          <a:pPr>
            <a:lnSpc>
              <a:spcPct val="100000"/>
            </a:lnSpc>
          </a:pPr>
          <a:endParaRPr lang="en-US"/>
        </a:p>
      </dgm:t>
    </dgm:pt>
    <dgm:pt modelId="{12431A2C-AC50-4823-92D5-44E708F12CC5}">
      <dgm:prSet/>
      <dgm:spPr/>
      <dgm:t>
        <a:bodyPr/>
        <a:lstStyle/>
        <a:p>
          <a:pPr>
            <a:lnSpc>
              <a:spcPct val="100000"/>
            </a:lnSpc>
          </a:pPr>
          <a:r>
            <a:rPr lang="en-US"/>
            <a:t>YouTube videos</a:t>
          </a:r>
        </a:p>
      </dgm:t>
    </dgm:pt>
    <dgm:pt modelId="{D67EDEF4-85F1-4A8D-9F38-C9986BF5BD8F}" type="parTrans" cxnId="{21F3BDC0-6B2B-449A-85DC-0F8B0608DEDE}">
      <dgm:prSet/>
      <dgm:spPr/>
      <dgm:t>
        <a:bodyPr/>
        <a:lstStyle/>
        <a:p>
          <a:endParaRPr lang="en-US"/>
        </a:p>
      </dgm:t>
    </dgm:pt>
    <dgm:pt modelId="{4749BB7B-D262-4F2C-A73B-C4CC8946E454}" type="sibTrans" cxnId="{21F3BDC0-6B2B-449A-85DC-0F8B0608DEDE}">
      <dgm:prSet/>
      <dgm:spPr/>
      <dgm:t>
        <a:bodyPr/>
        <a:lstStyle/>
        <a:p>
          <a:pPr>
            <a:lnSpc>
              <a:spcPct val="100000"/>
            </a:lnSpc>
          </a:pPr>
          <a:endParaRPr lang="en-US"/>
        </a:p>
      </dgm:t>
    </dgm:pt>
    <dgm:pt modelId="{1C9C13A9-CF28-49BA-A45A-A51B98A50AFF}">
      <dgm:prSet/>
      <dgm:spPr/>
      <dgm:t>
        <a:bodyPr/>
        <a:lstStyle/>
        <a:p>
          <a:pPr>
            <a:lnSpc>
              <a:spcPct val="100000"/>
            </a:lnSpc>
          </a:pPr>
          <a:r>
            <a:rPr lang="en-US"/>
            <a:t>Internet search results </a:t>
          </a:r>
        </a:p>
      </dgm:t>
    </dgm:pt>
    <dgm:pt modelId="{31543D8A-5654-4A56-91CB-F5C8F69A33A8}" type="parTrans" cxnId="{EF41620D-C18C-45A8-B8EF-67919ABE7FFC}">
      <dgm:prSet/>
      <dgm:spPr/>
      <dgm:t>
        <a:bodyPr/>
        <a:lstStyle/>
        <a:p>
          <a:endParaRPr lang="en-US"/>
        </a:p>
      </dgm:t>
    </dgm:pt>
    <dgm:pt modelId="{8AA2110B-35F5-42B9-BD12-4CABDC46ED99}" type="sibTrans" cxnId="{EF41620D-C18C-45A8-B8EF-67919ABE7FFC}">
      <dgm:prSet/>
      <dgm:spPr/>
      <dgm:t>
        <a:bodyPr/>
        <a:lstStyle/>
        <a:p>
          <a:pPr>
            <a:lnSpc>
              <a:spcPct val="100000"/>
            </a:lnSpc>
          </a:pPr>
          <a:endParaRPr lang="en-US"/>
        </a:p>
      </dgm:t>
    </dgm:pt>
    <dgm:pt modelId="{4E3E5D5C-58CE-4C32-A866-C0525A5FA060}">
      <dgm:prSet/>
      <dgm:spPr/>
      <dgm:t>
        <a:bodyPr/>
        <a:lstStyle/>
        <a:p>
          <a:pPr>
            <a:lnSpc>
              <a:spcPct val="100000"/>
            </a:lnSpc>
          </a:pPr>
          <a:r>
            <a:rPr lang="en-US"/>
            <a:t>Text pasted from a document</a:t>
          </a:r>
        </a:p>
      </dgm:t>
    </dgm:pt>
    <dgm:pt modelId="{7F4214AB-C55F-466D-8CE4-5F17CB6886CD}" type="parTrans" cxnId="{0E8DEECB-3F36-4A64-BA5C-A2090DE19554}">
      <dgm:prSet/>
      <dgm:spPr/>
      <dgm:t>
        <a:bodyPr/>
        <a:lstStyle/>
        <a:p>
          <a:endParaRPr lang="en-US"/>
        </a:p>
      </dgm:t>
    </dgm:pt>
    <dgm:pt modelId="{D744A1F7-1334-4F47-A606-F338F85FAC5B}" type="sibTrans" cxnId="{0E8DEECB-3F36-4A64-BA5C-A2090DE19554}">
      <dgm:prSet/>
      <dgm:spPr/>
      <dgm:t>
        <a:bodyPr/>
        <a:lstStyle/>
        <a:p>
          <a:pPr>
            <a:lnSpc>
              <a:spcPct val="100000"/>
            </a:lnSpc>
          </a:pPr>
          <a:endParaRPr lang="en-US"/>
        </a:p>
      </dgm:t>
    </dgm:pt>
    <dgm:pt modelId="{AC7D616E-70ED-446B-B7B5-C3F34422772D}" type="pres">
      <dgm:prSet presAssocID="{62A5768A-1A13-4F74-8A3B-230F31832257}" presName="root" presStyleCnt="0">
        <dgm:presLayoutVars>
          <dgm:dir/>
          <dgm:resizeHandles val="exact"/>
        </dgm:presLayoutVars>
      </dgm:prSet>
      <dgm:spPr/>
    </dgm:pt>
    <dgm:pt modelId="{3E6F1A33-84A5-4E81-8390-2D05AA279168}" type="pres">
      <dgm:prSet presAssocID="{62A5768A-1A13-4F74-8A3B-230F31832257}" presName="container" presStyleCnt="0">
        <dgm:presLayoutVars>
          <dgm:dir/>
          <dgm:resizeHandles val="exact"/>
        </dgm:presLayoutVars>
      </dgm:prSet>
      <dgm:spPr/>
    </dgm:pt>
    <dgm:pt modelId="{354BEACA-BDA4-4269-9B4B-4494603FD03A}" type="pres">
      <dgm:prSet presAssocID="{DF4BA766-AFF2-42DD-BD27-4676ABF2C6EE}" presName="compNode" presStyleCnt="0"/>
      <dgm:spPr/>
    </dgm:pt>
    <dgm:pt modelId="{9A42D2C5-E2FF-4C8B-9BE3-A8388F412467}" type="pres">
      <dgm:prSet presAssocID="{DF4BA766-AFF2-42DD-BD27-4676ABF2C6EE}" presName="iconBgRect" presStyleLbl="bgShp" presStyleIdx="0" presStyleCnt="5"/>
      <dgm:spPr/>
    </dgm:pt>
    <dgm:pt modelId="{93BBD84B-C065-453D-93FA-A5F1C6E690BE}" type="pres">
      <dgm:prSet presAssocID="{DF4BA766-AFF2-42DD-BD27-4676ABF2C6E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onitor"/>
        </a:ext>
      </dgm:extLst>
    </dgm:pt>
    <dgm:pt modelId="{502D2E3A-F348-4ABE-9A4D-8E9E41D11F6A}" type="pres">
      <dgm:prSet presAssocID="{DF4BA766-AFF2-42DD-BD27-4676ABF2C6EE}" presName="spaceRect" presStyleCnt="0"/>
      <dgm:spPr/>
    </dgm:pt>
    <dgm:pt modelId="{C22D0C19-31D9-4F57-A9D8-D7B5391BE958}" type="pres">
      <dgm:prSet presAssocID="{DF4BA766-AFF2-42DD-BD27-4676ABF2C6EE}" presName="textRect" presStyleLbl="revTx" presStyleIdx="0" presStyleCnt="5">
        <dgm:presLayoutVars>
          <dgm:chMax val="1"/>
          <dgm:chPref val="1"/>
        </dgm:presLayoutVars>
      </dgm:prSet>
      <dgm:spPr/>
    </dgm:pt>
    <dgm:pt modelId="{4FA6C1CF-D3A9-4D34-91D3-8DAF107CF4A8}" type="pres">
      <dgm:prSet presAssocID="{4CEB3B60-AF65-4197-B22A-954C3EDD2237}" presName="sibTrans" presStyleLbl="sibTrans2D1" presStyleIdx="0" presStyleCnt="0"/>
      <dgm:spPr/>
    </dgm:pt>
    <dgm:pt modelId="{F7127638-9930-4C51-AB6B-47F4437A3A28}" type="pres">
      <dgm:prSet presAssocID="{AD182908-9ACB-4197-B468-FAC7E70127E8}" presName="compNode" presStyleCnt="0"/>
      <dgm:spPr/>
    </dgm:pt>
    <dgm:pt modelId="{5633C8D8-912F-4EC3-84D7-084C3CFF9079}" type="pres">
      <dgm:prSet presAssocID="{AD182908-9ACB-4197-B468-FAC7E70127E8}" presName="iconBgRect" presStyleLbl="bgShp" presStyleIdx="1" presStyleCnt="5"/>
      <dgm:spPr/>
    </dgm:pt>
    <dgm:pt modelId="{DEC8D456-873C-4CE1-9D4A-D5B263DA4463}" type="pres">
      <dgm:prSet presAssocID="{AD182908-9ACB-4197-B468-FAC7E70127E8}"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Laptop"/>
        </a:ext>
      </dgm:extLst>
    </dgm:pt>
    <dgm:pt modelId="{CF883789-B3BA-437A-B892-7449DE37594E}" type="pres">
      <dgm:prSet presAssocID="{AD182908-9ACB-4197-B468-FAC7E70127E8}" presName="spaceRect" presStyleCnt="0"/>
      <dgm:spPr/>
    </dgm:pt>
    <dgm:pt modelId="{210142C2-B02F-40ED-8268-12F45FD710C6}" type="pres">
      <dgm:prSet presAssocID="{AD182908-9ACB-4197-B468-FAC7E70127E8}" presName="textRect" presStyleLbl="revTx" presStyleIdx="1" presStyleCnt="5">
        <dgm:presLayoutVars>
          <dgm:chMax val="1"/>
          <dgm:chPref val="1"/>
        </dgm:presLayoutVars>
      </dgm:prSet>
      <dgm:spPr/>
    </dgm:pt>
    <dgm:pt modelId="{5BEA699E-5F4D-41DF-A098-13582717639A}" type="pres">
      <dgm:prSet presAssocID="{DCFE0D04-652B-4F9D-99CF-2E6150B475AE}" presName="sibTrans" presStyleLbl="sibTrans2D1" presStyleIdx="0" presStyleCnt="0"/>
      <dgm:spPr/>
    </dgm:pt>
    <dgm:pt modelId="{1F5D4524-0B6D-418A-8B5B-51631BFB28B7}" type="pres">
      <dgm:prSet presAssocID="{12431A2C-AC50-4823-92D5-44E708F12CC5}" presName="compNode" presStyleCnt="0"/>
      <dgm:spPr/>
    </dgm:pt>
    <dgm:pt modelId="{7F0B87F2-5452-47CF-B45B-6B7C46226196}" type="pres">
      <dgm:prSet presAssocID="{12431A2C-AC50-4823-92D5-44E708F12CC5}" presName="iconBgRect" presStyleLbl="bgShp" presStyleIdx="2" presStyleCnt="5"/>
      <dgm:spPr/>
    </dgm:pt>
    <dgm:pt modelId="{37087A68-BFB3-4597-AAB4-34D430A6E84E}" type="pres">
      <dgm:prSet presAssocID="{12431A2C-AC50-4823-92D5-44E708F12CC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Video camera"/>
        </a:ext>
      </dgm:extLst>
    </dgm:pt>
    <dgm:pt modelId="{D399FBD9-C530-4171-9022-7539E72F8E3A}" type="pres">
      <dgm:prSet presAssocID="{12431A2C-AC50-4823-92D5-44E708F12CC5}" presName="spaceRect" presStyleCnt="0"/>
      <dgm:spPr/>
    </dgm:pt>
    <dgm:pt modelId="{5A9E78FC-3AAC-4114-8D09-00C1587C29EA}" type="pres">
      <dgm:prSet presAssocID="{12431A2C-AC50-4823-92D5-44E708F12CC5}" presName="textRect" presStyleLbl="revTx" presStyleIdx="2" presStyleCnt="5">
        <dgm:presLayoutVars>
          <dgm:chMax val="1"/>
          <dgm:chPref val="1"/>
        </dgm:presLayoutVars>
      </dgm:prSet>
      <dgm:spPr/>
    </dgm:pt>
    <dgm:pt modelId="{0AECA60C-783D-4DCA-9B60-32670B448588}" type="pres">
      <dgm:prSet presAssocID="{4749BB7B-D262-4F2C-A73B-C4CC8946E454}" presName="sibTrans" presStyleLbl="sibTrans2D1" presStyleIdx="0" presStyleCnt="0"/>
      <dgm:spPr/>
    </dgm:pt>
    <dgm:pt modelId="{85494126-D527-41E5-9D0C-C767165AE3A3}" type="pres">
      <dgm:prSet presAssocID="{1C9C13A9-CF28-49BA-A45A-A51B98A50AFF}" presName="compNode" presStyleCnt="0"/>
      <dgm:spPr/>
    </dgm:pt>
    <dgm:pt modelId="{BFA6315B-8627-4DCD-B318-BDCD2DD85D20}" type="pres">
      <dgm:prSet presAssocID="{1C9C13A9-CF28-49BA-A45A-A51B98A50AFF}" presName="iconBgRect" presStyleLbl="bgShp" presStyleIdx="3" presStyleCnt="5"/>
      <dgm:spPr/>
    </dgm:pt>
    <dgm:pt modelId="{34FF977A-3266-4224-8F4D-51EF3B48A8D1}" type="pres">
      <dgm:prSet presAssocID="{1C9C13A9-CF28-49BA-A45A-A51B98A50AF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agnifying glass"/>
        </a:ext>
      </dgm:extLst>
    </dgm:pt>
    <dgm:pt modelId="{240F2F41-A4DB-46D8-9926-DFD77B874B77}" type="pres">
      <dgm:prSet presAssocID="{1C9C13A9-CF28-49BA-A45A-A51B98A50AFF}" presName="spaceRect" presStyleCnt="0"/>
      <dgm:spPr/>
    </dgm:pt>
    <dgm:pt modelId="{072E1CDB-D3BF-48BD-9528-845D2B9FFEB7}" type="pres">
      <dgm:prSet presAssocID="{1C9C13A9-CF28-49BA-A45A-A51B98A50AFF}" presName="textRect" presStyleLbl="revTx" presStyleIdx="3" presStyleCnt="5">
        <dgm:presLayoutVars>
          <dgm:chMax val="1"/>
          <dgm:chPref val="1"/>
        </dgm:presLayoutVars>
      </dgm:prSet>
      <dgm:spPr/>
    </dgm:pt>
    <dgm:pt modelId="{AEE9A34D-2C6E-4865-8862-454E8A9650B5}" type="pres">
      <dgm:prSet presAssocID="{8AA2110B-35F5-42B9-BD12-4CABDC46ED99}" presName="sibTrans" presStyleLbl="sibTrans2D1" presStyleIdx="0" presStyleCnt="0"/>
      <dgm:spPr/>
    </dgm:pt>
    <dgm:pt modelId="{F7070029-3C3A-4399-95E5-C564458FC75B}" type="pres">
      <dgm:prSet presAssocID="{4E3E5D5C-58CE-4C32-A866-C0525A5FA060}" presName="compNode" presStyleCnt="0"/>
      <dgm:spPr/>
    </dgm:pt>
    <dgm:pt modelId="{7D5BF452-7F6E-4AA2-A248-C8E671760238}" type="pres">
      <dgm:prSet presAssocID="{4E3E5D5C-58CE-4C32-A866-C0525A5FA060}" presName="iconBgRect" presStyleLbl="bgShp" presStyleIdx="4" presStyleCnt="5"/>
      <dgm:spPr/>
    </dgm:pt>
    <dgm:pt modelId="{67B0C630-1B37-47C4-9EC7-69F9D641C171}" type="pres">
      <dgm:prSet presAssocID="{4E3E5D5C-58CE-4C32-A866-C0525A5FA06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Document"/>
        </a:ext>
      </dgm:extLst>
    </dgm:pt>
    <dgm:pt modelId="{9CC9993B-40E6-4380-92A6-9BFD1A37622A}" type="pres">
      <dgm:prSet presAssocID="{4E3E5D5C-58CE-4C32-A866-C0525A5FA060}" presName="spaceRect" presStyleCnt="0"/>
      <dgm:spPr/>
    </dgm:pt>
    <dgm:pt modelId="{B501E51A-66D8-4875-BCFD-3FFE52AA2281}" type="pres">
      <dgm:prSet presAssocID="{4E3E5D5C-58CE-4C32-A866-C0525A5FA060}" presName="textRect" presStyleLbl="revTx" presStyleIdx="4" presStyleCnt="5">
        <dgm:presLayoutVars>
          <dgm:chMax val="1"/>
          <dgm:chPref val="1"/>
        </dgm:presLayoutVars>
      </dgm:prSet>
      <dgm:spPr/>
    </dgm:pt>
  </dgm:ptLst>
  <dgm:cxnLst>
    <dgm:cxn modelId="{EF41620D-C18C-45A8-B8EF-67919ABE7FFC}" srcId="{62A5768A-1A13-4F74-8A3B-230F31832257}" destId="{1C9C13A9-CF28-49BA-A45A-A51B98A50AFF}" srcOrd="3" destOrd="0" parTransId="{31543D8A-5654-4A56-91CB-F5C8F69A33A8}" sibTransId="{8AA2110B-35F5-42B9-BD12-4CABDC46ED99}"/>
    <dgm:cxn modelId="{5350552E-335A-4443-96F6-AD994906AEBD}" type="presOf" srcId="{8AA2110B-35F5-42B9-BD12-4CABDC46ED99}" destId="{AEE9A34D-2C6E-4865-8862-454E8A9650B5}" srcOrd="0" destOrd="0" presId="urn:microsoft.com/office/officeart/2018/2/layout/IconCircleList"/>
    <dgm:cxn modelId="{D83AB16A-B024-421C-9510-EF2006368A4E}" type="presOf" srcId="{4E3E5D5C-58CE-4C32-A866-C0525A5FA060}" destId="{B501E51A-66D8-4875-BCFD-3FFE52AA2281}" srcOrd="0" destOrd="0" presId="urn:microsoft.com/office/officeart/2018/2/layout/IconCircleList"/>
    <dgm:cxn modelId="{783EB76E-276C-4F28-9289-70EBFA1134FA}" srcId="{62A5768A-1A13-4F74-8A3B-230F31832257}" destId="{AD182908-9ACB-4197-B468-FAC7E70127E8}" srcOrd="1" destOrd="0" parTransId="{6D166E49-D5D8-476F-B626-99D4B7503F33}" sibTransId="{DCFE0D04-652B-4F9D-99CF-2E6150B475AE}"/>
    <dgm:cxn modelId="{51C71E72-D617-4964-881E-BB90272123CB}" type="presOf" srcId="{1C9C13A9-CF28-49BA-A45A-A51B98A50AFF}" destId="{072E1CDB-D3BF-48BD-9528-845D2B9FFEB7}" srcOrd="0" destOrd="0" presId="urn:microsoft.com/office/officeart/2018/2/layout/IconCircleList"/>
    <dgm:cxn modelId="{3D102187-3F5C-46B1-A445-D959BCE5A0DB}" type="presOf" srcId="{62A5768A-1A13-4F74-8A3B-230F31832257}" destId="{AC7D616E-70ED-446B-B7B5-C3F34422772D}" srcOrd="0" destOrd="0" presId="urn:microsoft.com/office/officeart/2018/2/layout/IconCircleList"/>
    <dgm:cxn modelId="{6295259B-E2E2-4596-8C65-F196C786FAE0}" type="presOf" srcId="{AD182908-9ACB-4197-B468-FAC7E70127E8}" destId="{210142C2-B02F-40ED-8268-12F45FD710C6}" srcOrd="0" destOrd="0" presId="urn:microsoft.com/office/officeart/2018/2/layout/IconCircleList"/>
    <dgm:cxn modelId="{B5413F9C-154A-4325-82C5-A9A810A3304E}" type="presOf" srcId="{DCFE0D04-652B-4F9D-99CF-2E6150B475AE}" destId="{5BEA699E-5F4D-41DF-A098-13582717639A}" srcOrd="0" destOrd="0" presId="urn:microsoft.com/office/officeart/2018/2/layout/IconCircleList"/>
    <dgm:cxn modelId="{1175DB9C-22CF-45A4-8997-BB4A5673BB28}" type="presOf" srcId="{DF4BA766-AFF2-42DD-BD27-4676ABF2C6EE}" destId="{C22D0C19-31D9-4F57-A9D8-D7B5391BE958}" srcOrd="0" destOrd="0" presId="urn:microsoft.com/office/officeart/2018/2/layout/IconCircleList"/>
    <dgm:cxn modelId="{337EC3A4-62D1-445D-9A7E-A11AEBF688B6}" type="presOf" srcId="{12431A2C-AC50-4823-92D5-44E708F12CC5}" destId="{5A9E78FC-3AAC-4114-8D09-00C1587C29EA}" srcOrd="0" destOrd="0" presId="urn:microsoft.com/office/officeart/2018/2/layout/IconCircleList"/>
    <dgm:cxn modelId="{A16A5EAC-E79B-4FE6-A120-45723A3C3A04}" type="presOf" srcId="{4749BB7B-D262-4F2C-A73B-C4CC8946E454}" destId="{0AECA60C-783D-4DCA-9B60-32670B448588}" srcOrd="0" destOrd="0" presId="urn:microsoft.com/office/officeart/2018/2/layout/IconCircleList"/>
    <dgm:cxn modelId="{21F3BDC0-6B2B-449A-85DC-0F8B0608DEDE}" srcId="{62A5768A-1A13-4F74-8A3B-230F31832257}" destId="{12431A2C-AC50-4823-92D5-44E708F12CC5}" srcOrd="2" destOrd="0" parTransId="{D67EDEF4-85F1-4A8D-9F38-C9986BF5BD8F}" sibTransId="{4749BB7B-D262-4F2C-A73B-C4CC8946E454}"/>
    <dgm:cxn modelId="{0E8DEECB-3F36-4A64-BA5C-A2090DE19554}" srcId="{62A5768A-1A13-4F74-8A3B-230F31832257}" destId="{4E3E5D5C-58CE-4C32-A866-C0525A5FA060}" srcOrd="4" destOrd="0" parTransId="{7F4214AB-C55F-466D-8CE4-5F17CB6886CD}" sibTransId="{D744A1F7-1334-4F47-A606-F338F85FAC5B}"/>
    <dgm:cxn modelId="{4AF0ACF2-76EA-4DE1-989C-1A316273E77A}" type="presOf" srcId="{4CEB3B60-AF65-4197-B22A-954C3EDD2237}" destId="{4FA6C1CF-D3A9-4D34-91D3-8DAF107CF4A8}" srcOrd="0" destOrd="0" presId="urn:microsoft.com/office/officeart/2018/2/layout/IconCircleList"/>
    <dgm:cxn modelId="{9689B4F4-DCDC-474E-9728-81FEFC2E7F5C}" srcId="{62A5768A-1A13-4F74-8A3B-230F31832257}" destId="{DF4BA766-AFF2-42DD-BD27-4676ABF2C6EE}" srcOrd="0" destOrd="0" parTransId="{F71973B3-0570-45A4-BBFF-7A3C3144E5C8}" sibTransId="{4CEB3B60-AF65-4197-B22A-954C3EDD2237}"/>
    <dgm:cxn modelId="{851D25FA-2792-4D24-9DB0-6F5DF88F02C0}" type="presParOf" srcId="{AC7D616E-70ED-446B-B7B5-C3F34422772D}" destId="{3E6F1A33-84A5-4E81-8390-2D05AA279168}" srcOrd="0" destOrd="0" presId="urn:microsoft.com/office/officeart/2018/2/layout/IconCircleList"/>
    <dgm:cxn modelId="{CADCE73F-2223-448E-8FCE-A3B003F22693}" type="presParOf" srcId="{3E6F1A33-84A5-4E81-8390-2D05AA279168}" destId="{354BEACA-BDA4-4269-9B4B-4494603FD03A}" srcOrd="0" destOrd="0" presId="urn:microsoft.com/office/officeart/2018/2/layout/IconCircleList"/>
    <dgm:cxn modelId="{B7CCF6B7-ACC4-4DF3-976A-69E2B0800765}" type="presParOf" srcId="{354BEACA-BDA4-4269-9B4B-4494603FD03A}" destId="{9A42D2C5-E2FF-4C8B-9BE3-A8388F412467}" srcOrd="0" destOrd="0" presId="urn:microsoft.com/office/officeart/2018/2/layout/IconCircleList"/>
    <dgm:cxn modelId="{C506F216-24CB-42D7-B6AA-EF59DC7DFC64}" type="presParOf" srcId="{354BEACA-BDA4-4269-9B4B-4494603FD03A}" destId="{93BBD84B-C065-453D-93FA-A5F1C6E690BE}" srcOrd="1" destOrd="0" presId="urn:microsoft.com/office/officeart/2018/2/layout/IconCircleList"/>
    <dgm:cxn modelId="{D3E8AA2A-9D2D-4D7B-83BE-11E0F0A1C5EC}" type="presParOf" srcId="{354BEACA-BDA4-4269-9B4B-4494603FD03A}" destId="{502D2E3A-F348-4ABE-9A4D-8E9E41D11F6A}" srcOrd="2" destOrd="0" presId="urn:microsoft.com/office/officeart/2018/2/layout/IconCircleList"/>
    <dgm:cxn modelId="{9D4464B4-B7A2-41DA-80AE-B5054C3C24B6}" type="presParOf" srcId="{354BEACA-BDA4-4269-9B4B-4494603FD03A}" destId="{C22D0C19-31D9-4F57-A9D8-D7B5391BE958}" srcOrd="3" destOrd="0" presId="urn:microsoft.com/office/officeart/2018/2/layout/IconCircleList"/>
    <dgm:cxn modelId="{6B29CAF4-D789-4022-8869-6ECE35162DAB}" type="presParOf" srcId="{3E6F1A33-84A5-4E81-8390-2D05AA279168}" destId="{4FA6C1CF-D3A9-4D34-91D3-8DAF107CF4A8}" srcOrd="1" destOrd="0" presId="urn:microsoft.com/office/officeart/2018/2/layout/IconCircleList"/>
    <dgm:cxn modelId="{1E393D25-6238-4FB3-A25F-F2C12554AC4D}" type="presParOf" srcId="{3E6F1A33-84A5-4E81-8390-2D05AA279168}" destId="{F7127638-9930-4C51-AB6B-47F4437A3A28}" srcOrd="2" destOrd="0" presId="urn:microsoft.com/office/officeart/2018/2/layout/IconCircleList"/>
    <dgm:cxn modelId="{C4AA2713-A025-4A26-993D-1C58795CBE6B}" type="presParOf" srcId="{F7127638-9930-4C51-AB6B-47F4437A3A28}" destId="{5633C8D8-912F-4EC3-84D7-084C3CFF9079}" srcOrd="0" destOrd="0" presId="urn:microsoft.com/office/officeart/2018/2/layout/IconCircleList"/>
    <dgm:cxn modelId="{16E34DEA-6893-410C-860A-C65B81ACB0EE}" type="presParOf" srcId="{F7127638-9930-4C51-AB6B-47F4437A3A28}" destId="{DEC8D456-873C-4CE1-9D4A-D5B263DA4463}" srcOrd="1" destOrd="0" presId="urn:microsoft.com/office/officeart/2018/2/layout/IconCircleList"/>
    <dgm:cxn modelId="{413C8029-3FDA-4FEC-8868-5FFA96F2707E}" type="presParOf" srcId="{F7127638-9930-4C51-AB6B-47F4437A3A28}" destId="{CF883789-B3BA-437A-B892-7449DE37594E}" srcOrd="2" destOrd="0" presId="urn:microsoft.com/office/officeart/2018/2/layout/IconCircleList"/>
    <dgm:cxn modelId="{7173452A-F1A0-4733-972B-6B1E29B485EA}" type="presParOf" srcId="{F7127638-9930-4C51-AB6B-47F4437A3A28}" destId="{210142C2-B02F-40ED-8268-12F45FD710C6}" srcOrd="3" destOrd="0" presId="urn:microsoft.com/office/officeart/2018/2/layout/IconCircleList"/>
    <dgm:cxn modelId="{0DEEA150-A5E8-4A7B-B63D-3376CC7A98C8}" type="presParOf" srcId="{3E6F1A33-84A5-4E81-8390-2D05AA279168}" destId="{5BEA699E-5F4D-41DF-A098-13582717639A}" srcOrd="3" destOrd="0" presId="urn:microsoft.com/office/officeart/2018/2/layout/IconCircleList"/>
    <dgm:cxn modelId="{BB8AE6F3-5ACE-4DDF-8B97-8A3692D2FD4A}" type="presParOf" srcId="{3E6F1A33-84A5-4E81-8390-2D05AA279168}" destId="{1F5D4524-0B6D-418A-8B5B-51631BFB28B7}" srcOrd="4" destOrd="0" presId="urn:microsoft.com/office/officeart/2018/2/layout/IconCircleList"/>
    <dgm:cxn modelId="{5333B746-9E4F-4E60-9D06-206A4C45839C}" type="presParOf" srcId="{1F5D4524-0B6D-418A-8B5B-51631BFB28B7}" destId="{7F0B87F2-5452-47CF-B45B-6B7C46226196}" srcOrd="0" destOrd="0" presId="urn:microsoft.com/office/officeart/2018/2/layout/IconCircleList"/>
    <dgm:cxn modelId="{E1130946-5CFD-4F7D-9E30-270F244C9610}" type="presParOf" srcId="{1F5D4524-0B6D-418A-8B5B-51631BFB28B7}" destId="{37087A68-BFB3-4597-AAB4-34D430A6E84E}" srcOrd="1" destOrd="0" presId="urn:microsoft.com/office/officeart/2018/2/layout/IconCircleList"/>
    <dgm:cxn modelId="{719B52FB-D40E-43FE-944C-2CD852CF55F6}" type="presParOf" srcId="{1F5D4524-0B6D-418A-8B5B-51631BFB28B7}" destId="{D399FBD9-C530-4171-9022-7539E72F8E3A}" srcOrd="2" destOrd="0" presId="urn:microsoft.com/office/officeart/2018/2/layout/IconCircleList"/>
    <dgm:cxn modelId="{A7ECC67E-44F4-4AA0-AC00-DE75FC43124F}" type="presParOf" srcId="{1F5D4524-0B6D-418A-8B5B-51631BFB28B7}" destId="{5A9E78FC-3AAC-4114-8D09-00C1587C29EA}" srcOrd="3" destOrd="0" presId="urn:microsoft.com/office/officeart/2018/2/layout/IconCircleList"/>
    <dgm:cxn modelId="{18D3C409-C6E8-4BF4-9C91-30873ECC4D94}" type="presParOf" srcId="{3E6F1A33-84A5-4E81-8390-2D05AA279168}" destId="{0AECA60C-783D-4DCA-9B60-32670B448588}" srcOrd="5" destOrd="0" presId="urn:microsoft.com/office/officeart/2018/2/layout/IconCircleList"/>
    <dgm:cxn modelId="{830336D0-8657-43A6-8FAA-F4ED3486A888}" type="presParOf" srcId="{3E6F1A33-84A5-4E81-8390-2D05AA279168}" destId="{85494126-D527-41E5-9D0C-C767165AE3A3}" srcOrd="6" destOrd="0" presId="urn:microsoft.com/office/officeart/2018/2/layout/IconCircleList"/>
    <dgm:cxn modelId="{324A6FB9-6B05-48A3-93BE-E35657AC2244}" type="presParOf" srcId="{85494126-D527-41E5-9D0C-C767165AE3A3}" destId="{BFA6315B-8627-4DCD-B318-BDCD2DD85D20}" srcOrd="0" destOrd="0" presId="urn:microsoft.com/office/officeart/2018/2/layout/IconCircleList"/>
    <dgm:cxn modelId="{810DC15E-AB38-418E-A6A7-84D1C072AE91}" type="presParOf" srcId="{85494126-D527-41E5-9D0C-C767165AE3A3}" destId="{34FF977A-3266-4224-8F4D-51EF3B48A8D1}" srcOrd="1" destOrd="0" presId="urn:microsoft.com/office/officeart/2018/2/layout/IconCircleList"/>
    <dgm:cxn modelId="{48FC2911-F6F8-4153-BDBA-E501306E0D6D}" type="presParOf" srcId="{85494126-D527-41E5-9D0C-C767165AE3A3}" destId="{240F2F41-A4DB-46D8-9926-DFD77B874B77}" srcOrd="2" destOrd="0" presId="urn:microsoft.com/office/officeart/2018/2/layout/IconCircleList"/>
    <dgm:cxn modelId="{DFE2B297-3656-4373-8A80-735967536A4E}" type="presParOf" srcId="{85494126-D527-41E5-9D0C-C767165AE3A3}" destId="{072E1CDB-D3BF-48BD-9528-845D2B9FFEB7}" srcOrd="3" destOrd="0" presId="urn:microsoft.com/office/officeart/2018/2/layout/IconCircleList"/>
    <dgm:cxn modelId="{55F79520-D976-4F4C-BD79-5B40A9E08D19}" type="presParOf" srcId="{3E6F1A33-84A5-4E81-8390-2D05AA279168}" destId="{AEE9A34D-2C6E-4865-8862-454E8A9650B5}" srcOrd="7" destOrd="0" presId="urn:microsoft.com/office/officeart/2018/2/layout/IconCircleList"/>
    <dgm:cxn modelId="{001F658F-005D-4165-BFD5-566224D6B79D}" type="presParOf" srcId="{3E6F1A33-84A5-4E81-8390-2D05AA279168}" destId="{F7070029-3C3A-4399-95E5-C564458FC75B}" srcOrd="8" destOrd="0" presId="urn:microsoft.com/office/officeart/2018/2/layout/IconCircleList"/>
    <dgm:cxn modelId="{194D5874-441C-4473-ADB8-79AC55835624}" type="presParOf" srcId="{F7070029-3C3A-4399-95E5-C564458FC75B}" destId="{7D5BF452-7F6E-4AA2-A248-C8E671760238}" srcOrd="0" destOrd="0" presId="urn:microsoft.com/office/officeart/2018/2/layout/IconCircleList"/>
    <dgm:cxn modelId="{5C759B42-F897-4301-8A8E-DD57BE697259}" type="presParOf" srcId="{F7070029-3C3A-4399-95E5-C564458FC75B}" destId="{67B0C630-1B37-47C4-9EC7-69F9D641C171}" srcOrd="1" destOrd="0" presId="urn:microsoft.com/office/officeart/2018/2/layout/IconCircleList"/>
    <dgm:cxn modelId="{DB45267A-68AB-489D-AB60-93910BC96AFB}" type="presParOf" srcId="{F7070029-3C3A-4399-95E5-C564458FC75B}" destId="{9CC9993B-40E6-4380-92A6-9BFD1A37622A}" srcOrd="2" destOrd="0" presId="urn:microsoft.com/office/officeart/2018/2/layout/IconCircleList"/>
    <dgm:cxn modelId="{A70AFD46-43C1-4DB8-9C87-2978BD035365}" type="presParOf" srcId="{F7070029-3C3A-4399-95E5-C564458FC75B}" destId="{B501E51A-66D8-4875-BCFD-3FFE52AA2281}"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31828-179E-492D-BAA9-E482BA56EA24}">
      <dsp:nvSpPr>
        <dsp:cNvPr id="0" name=""/>
        <dsp:cNvSpPr/>
      </dsp:nvSpPr>
      <dsp:spPr>
        <a:xfrm>
          <a:off x="0" y="2077"/>
          <a:ext cx="9994900"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B93109B-ACC4-4E3B-88BE-1FD83ED18E3D}">
      <dsp:nvSpPr>
        <dsp:cNvPr id="0" name=""/>
        <dsp:cNvSpPr/>
      </dsp:nvSpPr>
      <dsp:spPr>
        <a:xfrm>
          <a:off x="0" y="2077"/>
          <a:ext cx="9994900" cy="70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Summarize long documents</a:t>
          </a:r>
        </a:p>
      </dsp:txBody>
      <dsp:txXfrm>
        <a:off x="0" y="2077"/>
        <a:ext cx="9994900" cy="708391"/>
      </dsp:txXfrm>
    </dsp:sp>
    <dsp:sp modelId="{344EEE5B-0A62-4924-AD0E-53E66EE47FCD}">
      <dsp:nvSpPr>
        <dsp:cNvPr id="0" name=""/>
        <dsp:cNvSpPr/>
      </dsp:nvSpPr>
      <dsp:spPr>
        <a:xfrm>
          <a:off x="0" y="710468"/>
          <a:ext cx="9994900"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DF6203E-858E-4425-8A0C-43971AC88184}">
      <dsp:nvSpPr>
        <dsp:cNvPr id="0" name=""/>
        <dsp:cNvSpPr/>
      </dsp:nvSpPr>
      <dsp:spPr>
        <a:xfrm>
          <a:off x="0" y="710468"/>
          <a:ext cx="9994900" cy="70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Learn complex material</a:t>
          </a:r>
        </a:p>
      </dsp:txBody>
      <dsp:txXfrm>
        <a:off x="0" y="710468"/>
        <a:ext cx="9994900" cy="708391"/>
      </dsp:txXfrm>
    </dsp:sp>
    <dsp:sp modelId="{A1AB58ED-92DE-4A0C-9F93-42E5FDF9708C}">
      <dsp:nvSpPr>
        <dsp:cNvPr id="0" name=""/>
        <dsp:cNvSpPr/>
      </dsp:nvSpPr>
      <dsp:spPr>
        <a:xfrm>
          <a:off x="0" y="1418859"/>
          <a:ext cx="9994900"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346BA4F-DB95-416C-B652-B1B810CC29C4}">
      <dsp:nvSpPr>
        <dsp:cNvPr id="0" name=""/>
        <dsp:cNvSpPr/>
      </dsp:nvSpPr>
      <dsp:spPr>
        <a:xfrm>
          <a:off x="0" y="1418859"/>
          <a:ext cx="9994900" cy="70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Create action items from meeting notes</a:t>
          </a:r>
        </a:p>
      </dsp:txBody>
      <dsp:txXfrm>
        <a:off x="0" y="1418859"/>
        <a:ext cx="9994900" cy="708391"/>
      </dsp:txXfrm>
    </dsp:sp>
    <dsp:sp modelId="{C9604277-67B4-4FD7-8231-A66E835B33CB}">
      <dsp:nvSpPr>
        <dsp:cNvPr id="0" name=""/>
        <dsp:cNvSpPr/>
      </dsp:nvSpPr>
      <dsp:spPr>
        <a:xfrm>
          <a:off x="0" y="2127250"/>
          <a:ext cx="9994900"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DE4C0E3-087D-4BA4-985D-756644352B17}">
      <dsp:nvSpPr>
        <dsp:cNvPr id="0" name=""/>
        <dsp:cNvSpPr/>
      </dsp:nvSpPr>
      <dsp:spPr>
        <a:xfrm>
          <a:off x="0" y="2127250"/>
          <a:ext cx="9994900" cy="70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Writing assistance</a:t>
          </a:r>
        </a:p>
      </dsp:txBody>
      <dsp:txXfrm>
        <a:off x="0" y="2127250"/>
        <a:ext cx="9994900" cy="708391"/>
      </dsp:txXfrm>
    </dsp:sp>
    <dsp:sp modelId="{EBE7D4BE-8762-4A5B-AE6A-5EF39B96ED03}">
      <dsp:nvSpPr>
        <dsp:cNvPr id="0" name=""/>
        <dsp:cNvSpPr/>
      </dsp:nvSpPr>
      <dsp:spPr>
        <a:xfrm>
          <a:off x="0" y="2835641"/>
          <a:ext cx="9994900"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58DFF02-61E9-4715-B8E1-CA95E05103F8}">
      <dsp:nvSpPr>
        <dsp:cNvPr id="0" name=""/>
        <dsp:cNvSpPr/>
      </dsp:nvSpPr>
      <dsp:spPr>
        <a:xfrm>
          <a:off x="0" y="2835641"/>
          <a:ext cx="9994900" cy="70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Contract analysis</a:t>
          </a:r>
        </a:p>
      </dsp:txBody>
      <dsp:txXfrm>
        <a:off x="0" y="2835641"/>
        <a:ext cx="9994900" cy="708391"/>
      </dsp:txXfrm>
    </dsp:sp>
    <dsp:sp modelId="{8A1ABDEA-D415-4391-9A59-BC78A545B01E}">
      <dsp:nvSpPr>
        <dsp:cNvPr id="0" name=""/>
        <dsp:cNvSpPr/>
      </dsp:nvSpPr>
      <dsp:spPr>
        <a:xfrm>
          <a:off x="0" y="3544032"/>
          <a:ext cx="9994900"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C2A25F9-AEF1-4B2F-B864-1669EC66A48B}">
      <dsp:nvSpPr>
        <dsp:cNvPr id="0" name=""/>
        <dsp:cNvSpPr/>
      </dsp:nvSpPr>
      <dsp:spPr>
        <a:xfrm>
          <a:off x="0" y="3544032"/>
          <a:ext cx="9994900" cy="70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Content creation</a:t>
          </a:r>
        </a:p>
      </dsp:txBody>
      <dsp:txXfrm>
        <a:off x="0" y="3544032"/>
        <a:ext cx="9994900" cy="7083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42D2C5-E2FF-4C8B-9BE3-A8388F412467}">
      <dsp:nvSpPr>
        <dsp:cNvPr id="0" name=""/>
        <dsp:cNvSpPr/>
      </dsp:nvSpPr>
      <dsp:spPr>
        <a:xfrm>
          <a:off x="374656" y="611374"/>
          <a:ext cx="814371" cy="81437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BBD84B-C065-453D-93FA-A5F1C6E690BE}">
      <dsp:nvSpPr>
        <dsp:cNvPr id="0" name=""/>
        <dsp:cNvSpPr/>
      </dsp:nvSpPr>
      <dsp:spPr>
        <a:xfrm>
          <a:off x="545674" y="782392"/>
          <a:ext cx="472335" cy="4723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2D0C19-31D9-4F57-A9D8-D7B5391BE958}">
      <dsp:nvSpPr>
        <dsp:cNvPr id="0" name=""/>
        <dsp:cNvSpPr/>
      </dsp:nvSpPr>
      <dsp:spPr>
        <a:xfrm>
          <a:off x="1363536" y="611374"/>
          <a:ext cx="1919589" cy="814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100000"/>
            </a:lnSpc>
            <a:spcBef>
              <a:spcPct val="0"/>
            </a:spcBef>
            <a:spcAft>
              <a:spcPct val="35000"/>
            </a:spcAft>
            <a:buNone/>
          </a:pPr>
          <a:r>
            <a:rPr lang="en-US" sz="2100" kern="1200"/>
            <a:t>Digital materials</a:t>
          </a:r>
        </a:p>
      </dsp:txBody>
      <dsp:txXfrm>
        <a:off x="1363536" y="611374"/>
        <a:ext cx="1919589" cy="814371"/>
      </dsp:txXfrm>
    </dsp:sp>
    <dsp:sp modelId="{5633C8D8-912F-4EC3-84D7-084C3CFF9079}">
      <dsp:nvSpPr>
        <dsp:cNvPr id="0" name=""/>
        <dsp:cNvSpPr/>
      </dsp:nvSpPr>
      <dsp:spPr>
        <a:xfrm>
          <a:off x="3617599" y="611374"/>
          <a:ext cx="814371" cy="81437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C8D456-873C-4CE1-9D4A-D5B263DA4463}">
      <dsp:nvSpPr>
        <dsp:cNvPr id="0" name=""/>
        <dsp:cNvSpPr/>
      </dsp:nvSpPr>
      <dsp:spPr>
        <a:xfrm>
          <a:off x="3788617" y="782392"/>
          <a:ext cx="472335" cy="4723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0142C2-B02F-40ED-8268-12F45FD710C6}">
      <dsp:nvSpPr>
        <dsp:cNvPr id="0" name=""/>
        <dsp:cNvSpPr/>
      </dsp:nvSpPr>
      <dsp:spPr>
        <a:xfrm>
          <a:off x="4606478" y="611374"/>
          <a:ext cx="1919589" cy="814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100000"/>
            </a:lnSpc>
            <a:spcBef>
              <a:spcPct val="0"/>
            </a:spcBef>
            <a:spcAft>
              <a:spcPct val="35000"/>
            </a:spcAft>
            <a:buNone/>
          </a:pPr>
          <a:r>
            <a:rPr lang="en-US" sz="2100" kern="1200"/>
            <a:t>Websites</a:t>
          </a:r>
        </a:p>
      </dsp:txBody>
      <dsp:txXfrm>
        <a:off x="4606478" y="611374"/>
        <a:ext cx="1919589" cy="814371"/>
      </dsp:txXfrm>
    </dsp:sp>
    <dsp:sp modelId="{7F0B87F2-5452-47CF-B45B-6B7C46226196}">
      <dsp:nvSpPr>
        <dsp:cNvPr id="0" name=""/>
        <dsp:cNvSpPr/>
      </dsp:nvSpPr>
      <dsp:spPr>
        <a:xfrm>
          <a:off x="6860542" y="611374"/>
          <a:ext cx="814371" cy="81437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087A68-BFB3-4597-AAB4-34D430A6E84E}">
      <dsp:nvSpPr>
        <dsp:cNvPr id="0" name=""/>
        <dsp:cNvSpPr/>
      </dsp:nvSpPr>
      <dsp:spPr>
        <a:xfrm>
          <a:off x="7031560" y="782392"/>
          <a:ext cx="472335" cy="4723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9E78FC-3AAC-4114-8D09-00C1587C29EA}">
      <dsp:nvSpPr>
        <dsp:cNvPr id="0" name=""/>
        <dsp:cNvSpPr/>
      </dsp:nvSpPr>
      <dsp:spPr>
        <a:xfrm>
          <a:off x="7849421" y="611374"/>
          <a:ext cx="1919589" cy="814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100000"/>
            </a:lnSpc>
            <a:spcBef>
              <a:spcPct val="0"/>
            </a:spcBef>
            <a:spcAft>
              <a:spcPct val="35000"/>
            </a:spcAft>
            <a:buNone/>
          </a:pPr>
          <a:r>
            <a:rPr lang="en-US" sz="2100" kern="1200"/>
            <a:t>YouTube videos</a:t>
          </a:r>
        </a:p>
      </dsp:txBody>
      <dsp:txXfrm>
        <a:off x="7849421" y="611374"/>
        <a:ext cx="1919589" cy="814371"/>
      </dsp:txXfrm>
    </dsp:sp>
    <dsp:sp modelId="{BFA6315B-8627-4DCD-B318-BDCD2DD85D20}">
      <dsp:nvSpPr>
        <dsp:cNvPr id="0" name=""/>
        <dsp:cNvSpPr/>
      </dsp:nvSpPr>
      <dsp:spPr>
        <a:xfrm>
          <a:off x="374656" y="2009785"/>
          <a:ext cx="814371" cy="81437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FF977A-3266-4224-8F4D-51EF3B48A8D1}">
      <dsp:nvSpPr>
        <dsp:cNvPr id="0" name=""/>
        <dsp:cNvSpPr/>
      </dsp:nvSpPr>
      <dsp:spPr>
        <a:xfrm>
          <a:off x="545674" y="2180803"/>
          <a:ext cx="472335" cy="47233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2E1CDB-D3BF-48BD-9528-845D2B9FFEB7}">
      <dsp:nvSpPr>
        <dsp:cNvPr id="0" name=""/>
        <dsp:cNvSpPr/>
      </dsp:nvSpPr>
      <dsp:spPr>
        <a:xfrm>
          <a:off x="1363536" y="2009785"/>
          <a:ext cx="1919589" cy="814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100000"/>
            </a:lnSpc>
            <a:spcBef>
              <a:spcPct val="0"/>
            </a:spcBef>
            <a:spcAft>
              <a:spcPct val="35000"/>
            </a:spcAft>
            <a:buNone/>
          </a:pPr>
          <a:r>
            <a:rPr lang="en-US" sz="2100" kern="1200"/>
            <a:t>Internet search results </a:t>
          </a:r>
        </a:p>
      </dsp:txBody>
      <dsp:txXfrm>
        <a:off x="1363536" y="2009785"/>
        <a:ext cx="1919589" cy="814371"/>
      </dsp:txXfrm>
    </dsp:sp>
    <dsp:sp modelId="{7D5BF452-7F6E-4AA2-A248-C8E671760238}">
      <dsp:nvSpPr>
        <dsp:cNvPr id="0" name=""/>
        <dsp:cNvSpPr/>
      </dsp:nvSpPr>
      <dsp:spPr>
        <a:xfrm>
          <a:off x="3617599" y="2009785"/>
          <a:ext cx="814371" cy="81437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B0C630-1B37-47C4-9EC7-69F9D641C171}">
      <dsp:nvSpPr>
        <dsp:cNvPr id="0" name=""/>
        <dsp:cNvSpPr/>
      </dsp:nvSpPr>
      <dsp:spPr>
        <a:xfrm>
          <a:off x="3788617" y="2180803"/>
          <a:ext cx="472335" cy="47233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01E51A-66D8-4875-BCFD-3FFE52AA2281}">
      <dsp:nvSpPr>
        <dsp:cNvPr id="0" name=""/>
        <dsp:cNvSpPr/>
      </dsp:nvSpPr>
      <dsp:spPr>
        <a:xfrm>
          <a:off x="4606478" y="2009785"/>
          <a:ext cx="1919589" cy="814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100000"/>
            </a:lnSpc>
            <a:spcBef>
              <a:spcPct val="0"/>
            </a:spcBef>
            <a:spcAft>
              <a:spcPct val="35000"/>
            </a:spcAft>
            <a:buNone/>
          </a:pPr>
          <a:r>
            <a:rPr lang="en-US" sz="2100" kern="1200"/>
            <a:t>Text pasted from a document</a:t>
          </a:r>
        </a:p>
      </dsp:txBody>
      <dsp:txXfrm>
        <a:off x="4606478" y="2009785"/>
        <a:ext cx="1919589" cy="81437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DDD641-F3DC-48D7-82ED-CA7213BBF8C2}" type="datetimeFigureOut">
              <a:rPr lang="en-US" smtClean="0"/>
              <a:t>5/31/2025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099441-E9DE-427C-96B3-1B40046F0018}" type="slidenum">
              <a:rPr lang="en-US" smtClean="0"/>
              <a:t>‹#›</a:t>
            </a:fld>
            <a:endParaRPr lang="en-US"/>
          </a:p>
        </p:txBody>
      </p:sp>
    </p:spTree>
    <p:extLst>
      <p:ext uri="{BB962C8B-B14F-4D97-AF65-F5344CB8AC3E}">
        <p14:creationId xmlns:p14="http://schemas.microsoft.com/office/powerpoint/2010/main" val="2077019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www.google.com/search?rlz=1C1GCCA_en&amp;cs=0&amp;sca_esv=c77914c67f84fb9a&amp;q=Table+of+Contents&amp;sa=X&amp;ved=2ahUKEwiBkdjNurGNAxUmNlkFHfLqNlgQxccNegQIFxAB&amp;mstk=AUtExfB4imRYb3MRovBaCFRxmcE8r-s-uTZMq96LLz2CJhY7zA2BHQH-xYVBMTTKmdSuHpm3MPGDGr_rTAsNwJ87ec874aMBMs9_XwBkXGhFPOjj5ci-cQ2Psn0mWs3cBh01g1XBR08j28CqLdCJ-t69MP3vPkXIw1Ce0Za8TXb7Re0OQmU&amp;csui=3" TargetMode="External"/><Relationship Id="rId3" Type="http://schemas.openxmlformats.org/officeDocument/2006/relationships/hyperlink" Target="https://www.google.com/search?rlz=1C1GCCA_en&amp;cs=0&amp;sca_esv=c77914c67f84fb9a&amp;q=Audio+Overviews&amp;sa=X&amp;ved=2ahUKEwiBkdjNurGNAxUmNlkFHfLqNlgQxccNegQIDxAB&amp;mstk=AUtExfB4imRYb3MRovBaCFRxmcE8r-s-uTZMq96LLz2CJhY7zA2BHQH-xYVBMTTKmdSuHpm3MPGDGr_rTAsNwJ87ec874aMBMs9_XwBkXGhFPOjj5ci-cQ2Psn0mWs3cBh01g1XBR08j28CqLdCJ-t69MP3vPkXIw1Ce0Za8TXb7Re0OQmU&amp;csui=3" TargetMode="External"/><Relationship Id="rId7" Type="http://schemas.openxmlformats.org/officeDocument/2006/relationships/hyperlink" Target="https://www.google.com/search?rlz=1C1GCCA_en&amp;cs=0&amp;sca_esv=c77914c67f84fb9a&amp;q=Timelines&amp;sa=X&amp;ved=2ahUKEwiBkdjNurGNAxUmNlkFHfLqNlgQxccNegQIFhAB&amp;mstk=AUtExfB4imRYb3MRovBaCFRxmcE8r-s-uTZMq96LLz2CJhY7zA2BHQH-xYVBMTTKmdSuHpm3MPGDGr_rTAsNwJ87ec874aMBMs9_XwBkXGhFPOjj5ci-cQ2Psn0mWs3cBh01g1XBR08j28CqLdCJ-t69MP3vPkXIw1Ce0Za8TXb7Re0OQmU&amp;csui=3"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www.google.com/search?rlz=1C1GCCA_en&amp;cs=0&amp;sca_esv=c77914c67f84fb9a&amp;q=FAQs&amp;sa=X&amp;ved=2ahUKEwiBkdjNurGNAxUmNlkFHfLqNlgQxccNegQIExAB&amp;mstk=AUtExfB4imRYb3MRovBaCFRxmcE8r-s-uTZMq96LLz2CJhY7zA2BHQH-xYVBMTTKmdSuHpm3MPGDGr_rTAsNwJ87ec874aMBMs9_XwBkXGhFPOjj5ci-cQ2Psn0mWs3cBh01g1XBR08j28CqLdCJ-t69MP3vPkXIw1Ce0Za8TXb7Re0OQmU&amp;csui=3" TargetMode="External"/><Relationship Id="rId5" Type="http://schemas.openxmlformats.org/officeDocument/2006/relationships/hyperlink" Target="https://www.google.com/search?rlz=1C1GCCA_en&amp;cs=0&amp;sca_esv=c77914c67f84fb9a&amp;q=Study+Guides&amp;sa=X&amp;ved=2ahUKEwiBkdjNurGNAxUmNlkFHfLqNlgQxccNegQIFBAB&amp;mstk=AUtExfB4imRYb3MRovBaCFRxmcE8r-s-uTZMq96LLz2CJhY7zA2BHQH-xYVBMTTKmdSuHpm3MPGDGr_rTAsNwJ87ec874aMBMs9_XwBkXGhFPOjj5ci-cQ2Psn0mWs3cBh01g1XBR08j28CqLdCJ-t69MP3vPkXIw1Ce0Za8TXb7Re0OQmU&amp;csui=3" TargetMode="External"/><Relationship Id="rId10" Type="http://schemas.openxmlformats.org/officeDocument/2006/relationships/hyperlink" Target="https://www.google.com/search?rlz=1C1GCCA_en&amp;cs=0&amp;sca_esv=c77914c67f84fb9a&amp;q=AI-Generated+Chat&amp;sa=X&amp;ved=2ahUKEwiBkdjNurGNAxUmNlkFHfLqNlgQxccNegQIEhAB&amp;mstk=AUtExfB4imRYb3MRovBaCFRxmcE8r-s-uTZMq96LLz2CJhY7zA2BHQH-xYVBMTTKmdSuHpm3MPGDGr_rTAsNwJ87ec874aMBMs9_XwBkXGhFPOjj5ci-cQ2Psn0mWs3cBh01g1XBR08j28CqLdCJ-t69MP3vPkXIw1Ce0Za8TXb7Re0OQmU&amp;csui=3" TargetMode="External"/><Relationship Id="rId4" Type="http://schemas.openxmlformats.org/officeDocument/2006/relationships/hyperlink" Target="https://www.google.com/search?rlz=1C1GCCA_en&amp;cs=0&amp;sca_esv=c77914c67f84fb9a&amp;q=Briefing+Documents&amp;sa=X&amp;ved=2ahUKEwiBkdjNurGNAxUmNlkFHfLqNlgQxccNegQIFRAB&amp;mstk=AUtExfB4imRYb3MRovBaCFRxmcE8r-s-uTZMq96LLz2CJhY7zA2BHQH-xYVBMTTKmdSuHpm3MPGDGr_rTAsNwJ87ec874aMBMs9_XwBkXGhFPOjj5ci-cQ2Psn0mWs3cBh01g1XBR08j28CqLdCJ-t69MP3vPkXIw1Ce0Za8TXb7Re0OQmU&amp;csui=3" TargetMode="External"/><Relationship Id="rId9" Type="http://schemas.openxmlformats.org/officeDocument/2006/relationships/hyperlink" Target="https://www.google.com/search?rlz=1C1GCCA_en&amp;cs=0&amp;sca_esv=c77914c67f84fb9a&amp;q=Summaries&amp;sa=X&amp;ved=2ahUKEwiBkdjNurGNAxUmNlkFHfLqNlgQxccNegQIERAB&amp;mstk=AUtExfB4imRYb3MRovBaCFRxmcE8r-s-uTZMq96LLz2CJhY7zA2BHQH-xYVBMTTKmdSuHpm3MPGDGr_rTAsNwJ87ec874aMBMs9_XwBkXGhFPOjj5ci-cQ2Psn0mWs3cBh01g1XBR08j28CqLdCJ-t69MP3vPkXIw1Ce0Za8TXb7Re0OQmU&amp;csui=3"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To make mouse more visible: Annotate (pencil icon) in tool bar while sharing, spotlight button, red circle</a:t>
            </a:r>
          </a:p>
          <a:p>
            <a:r>
              <a:rPr lang="en-US" dirty="0"/>
              <a:t>_______________________________</a:t>
            </a:r>
          </a:p>
          <a:p>
            <a:endParaRPr lang="en-US" dirty="0"/>
          </a:p>
          <a:p>
            <a:r>
              <a:rPr lang="en-US" dirty="0"/>
              <a:t>Hi everyone. For those just joining us, my name is </a:t>
            </a:r>
            <a:r>
              <a:rPr lang="en-US" dirty="0" err="1"/>
              <a:t>shellie</a:t>
            </a:r>
            <a:r>
              <a:rPr lang="en-US" dirty="0"/>
              <a:t> Reid, and I am the manager of LSNTAP the host of today’s activities. I want to take a few moments to share Google’s note taking and research assistant tool  called </a:t>
            </a:r>
            <a:r>
              <a:rPr lang="en-US" dirty="0" err="1"/>
              <a:t>NotebookLM</a:t>
            </a:r>
            <a:r>
              <a:rPr lang="en-US" dirty="0"/>
              <a:t>. This tool is powered by Gemini AI. But instead of  searching Gemini’s knowledge base , </a:t>
            </a:r>
            <a:r>
              <a:rPr lang="en-US" dirty="0" err="1"/>
              <a:t>NotebookLM’s</a:t>
            </a:r>
            <a:r>
              <a:rPr lang="en-US" dirty="0"/>
              <a:t> search is limited to the sources that you provide.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Exciting things are still happening with </a:t>
            </a:r>
            <a:r>
              <a:rPr lang="en-US" dirty="0" err="1"/>
              <a:t>NotebookLM</a:t>
            </a:r>
            <a:r>
              <a:rPr lang="en-US" dirty="0"/>
              <a:t>—Just yesterday, google released the mobile app version so you can now try notebook on your phone or tablet. There are some differences in functionality so I still recommend the browser based version for now if you want to take advantage of the “discover sources” web search feature.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As with any generative AI tool, you need to be aware of the terms of service and how your data will be used. Google states that it does not use your data to train its models, but certain personal account users may be subject to human review and data analysis for troubleshooting or abuse detection.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Workspace and Workspace for Education users have more robust privacy protections, with their data not being reviewed by humans or used to train AI models.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60099441-E9DE-427C-96B3-1B40046F0018}" type="slidenum">
              <a:rPr lang="en-US" smtClean="0"/>
              <a:t>1</a:t>
            </a:fld>
            <a:endParaRPr lang="en-US"/>
          </a:p>
        </p:txBody>
      </p:sp>
    </p:spTree>
    <p:extLst>
      <p:ext uri="{BB962C8B-B14F-4D97-AF65-F5344CB8AC3E}">
        <p14:creationId xmlns:p14="http://schemas.microsoft.com/office/powerpoint/2010/main" val="3490273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Link: https://notebooklm.google/</a:t>
            </a:r>
          </a:p>
          <a:p>
            <a:endParaRPr lang="en-US" dirty="0"/>
          </a:p>
        </p:txBody>
      </p:sp>
      <p:sp>
        <p:nvSpPr>
          <p:cNvPr id="4" name="Slide Number Placeholder 3"/>
          <p:cNvSpPr>
            <a:spLocks noGrp="1"/>
          </p:cNvSpPr>
          <p:nvPr>
            <p:ph type="sldNum" sz="quarter" idx="5"/>
          </p:nvPr>
        </p:nvSpPr>
        <p:spPr/>
        <p:txBody>
          <a:bodyPr/>
          <a:lstStyle/>
          <a:p>
            <a:fld id="{60099441-E9DE-427C-96B3-1B40046F0018}" type="slidenum">
              <a:rPr lang="en-US" smtClean="0"/>
              <a:t>10</a:t>
            </a:fld>
            <a:endParaRPr lang="en-US"/>
          </a:p>
        </p:txBody>
      </p:sp>
    </p:spTree>
    <p:extLst>
      <p:ext uri="{BB962C8B-B14F-4D97-AF65-F5344CB8AC3E}">
        <p14:creationId xmlns:p14="http://schemas.microsoft.com/office/powerpoint/2010/main" val="1299864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 https://notebooklm.google/</a:t>
            </a:r>
          </a:p>
          <a:p>
            <a:endParaRPr lang="en-US" dirty="0"/>
          </a:p>
          <a:p>
            <a:endParaRPr lang="en-US" dirty="0"/>
          </a:p>
          <a:p>
            <a:r>
              <a:rPr lang="en-US" dirty="0" err="1"/>
              <a:t>NotebookLM</a:t>
            </a:r>
            <a:r>
              <a:rPr lang="en-US" dirty="0"/>
              <a:t> can be used to create a Study Guide, a briefing document, a list of Frequently Asked Questions, a timeline, and most fun of all, a podcast style Audio Overview. You can even choose from 50  languages for the results.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Google suggests that </a:t>
            </a:r>
            <a:r>
              <a:rPr lang="en-US" sz="1200" b="0" i="0" kern="1200" dirty="0">
                <a:solidFill>
                  <a:schemeClr val="tx1"/>
                </a:solidFill>
                <a:effectLst/>
                <a:latin typeface="+mn-lt"/>
                <a:ea typeface="+mn-ea"/>
                <a:cs typeface="+mn-cs"/>
              </a:rPr>
              <a:t>Notebooks can be customized to work as a virtual research assistant, a personal tutor, a shared knowledge-base/help center, and more.</a:t>
            </a:r>
            <a:endParaRPr lang="en-US" dirty="0"/>
          </a:p>
          <a:p>
            <a:endParaRPr lang="en-US" dirty="0"/>
          </a:p>
          <a:p>
            <a:endParaRPr lang="en-US" dirty="0"/>
          </a:p>
          <a:p>
            <a:r>
              <a:rPr lang="en-US" dirty="0"/>
              <a:t>Once created, Notebooks can be shared. Once shared, you can see the analytics.</a:t>
            </a:r>
          </a:p>
          <a:p>
            <a:endParaRPr lang="en-US" dirty="0"/>
          </a:p>
          <a:p>
            <a:pPr fontAlgn="ctr"/>
            <a:r>
              <a:rPr lang="en-US" sz="1200" b="1" i="0" kern="1200" dirty="0">
                <a:solidFill>
                  <a:schemeClr val="tx1"/>
                </a:solidFill>
                <a:effectLst/>
                <a:latin typeface="+mn-lt"/>
                <a:ea typeface="+mn-ea"/>
                <a:cs typeface="+mn-cs"/>
                <a:hlinkClick r:id="rId3"/>
              </a:rPr>
              <a:t>Audio Overviews</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NotebookLM</a:t>
            </a:r>
            <a:r>
              <a:rPr lang="en-US" sz="1200" b="0" i="0" kern="1200" dirty="0">
                <a:solidFill>
                  <a:schemeClr val="tx1"/>
                </a:solidFill>
                <a:effectLst/>
                <a:latin typeface="+mn-lt"/>
                <a:ea typeface="+mn-ea"/>
                <a:cs typeface="+mn-cs"/>
              </a:rPr>
              <a:t> can generate audio conversations about your uploaded documents, presenting information in a podcast-style format. This feature is available in over 50 languages. </a:t>
            </a:r>
          </a:p>
          <a:p>
            <a:pPr fontAlgn="ctr"/>
            <a:r>
              <a:rPr lang="en-US" sz="1200" b="1" i="0" kern="1200" dirty="0">
                <a:solidFill>
                  <a:schemeClr val="tx1"/>
                </a:solidFill>
                <a:effectLst/>
                <a:latin typeface="+mn-lt"/>
                <a:ea typeface="+mn-ea"/>
                <a:cs typeface="+mn-cs"/>
                <a:hlinkClick r:id="rId4"/>
              </a:rPr>
              <a:t>Briefing Documents</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Create concise, well-organized summaries of your uploaded content. </a:t>
            </a:r>
          </a:p>
          <a:p>
            <a:pPr fontAlgn="ctr"/>
            <a:r>
              <a:rPr lang="en-US" sz="1200" b="1" i="0" kern="1200" dirty="0">
                <a:solidFill>
                  <a:schemeClr val="tx1"/>
                </a:solidFill>
                <a:effectLst/>
                <a:latin typeface="+mn-lt"/>
                <a:ea typeface="+mn-ea"/>
                <a:cs typeface="+mn-cs"/>
                <a:hlinkClick r:id="rId5"/>
              </a:rPr>
              <a:t>Study Guides</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Transform your materials into interactive study guides with questions, answers, and citations. </a:t>
            </a:r>
          </a:p>
          <a:p>
            <a:pPr fontAlgn="ctr"/>
            <a:r>
              <a:rPr lang="en-US" sz="1200" b="1" i="0" kern="1200" dirty="0">
                <a:solidFill>
                  <a:schemeClr val="tx1"/>
                </a:solidFill>
                <a:effectLst/>
                <a:latin typeface="+mn-lt"/>
                <a:ea typeface="+mn-ea"/>
                <a:cs typeface="+mn-cs"/>
                <a:hlinkClick r:id="rId6"/>
              </a:rPr>
              <a:t>FAQs</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Organize your information into a frequently asked questions format. </a:t>
            </a:r>
          </a:p>
          <a:p>
            <a:pPr fontAlgn="ctr"/>
            <a:r>
              <a:rPr lang="en-US" sz="1200" b="1" i="0" kern="1200" dirty="0">
                <a:solidFill>
                  <a:schemeClr val="tx1"/>
                </a:solidFill>
                <a:effectLst/>
                <a:latin typeface="+mn-lt"/>
                <a:ea typeface="+mn-ea"/>
                <a:cs typeface="+mn-cs"/>
                <a:hlinkClick r:id="rId7"/>
              </a:rPr>
              <a:t>Timelines</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Visually represent sequential information, making it easier to understand the progression of events. </a:t>
            </a:r>
          </a:p>
          <a:p>
            <a:pPr fontAlgn="ctr"/>
            <a:r>
              <a:rPr lang="en-US" sz="1200" b="1" i="0" kern="1200" dirty="0">
                <a:solidFill>
                  <a:schemeClr val="tx1"/>
                </a:solidFill>
                <a:effectLst/>
                <a:latin typeface="+mn-lt"/>
                <a:ea typeface="+mn-ea"/>
                <a:cs typeface="+mn-cs"/>
                <a:hlinkClick r:id="rId8"/>
              </a:rPr>
              <a:t>Table of Contents</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Generate a structured outline of your uploaded content. </a:t>
            </a:r>
          </a:p>
          <a:p>
            <a:pPr fontAlgn="ctr"/>
            <a:r>
              <a:rPr lang="en-US" sz="1200" b="1" i="0" kern="1200" dirty="0">
                <a:solidFill>
                  <a:schemeClr val="tx1"/>
                </a:solidFill>
                <a:effectLst/>
                <a:latin typeface="+mn-lt"/>
                <a:ea typeface="+mn-ea"/>
                <a:cs typeface="+mn-cs"/>
                <a:hlinkClick r:id="rId9"/>
              </a:rPr>
              <a:t>Summaries</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Ask </a:t>
            </a:r>
            <a:r>
              <a:rPr lang="en-US" sz="1200" b="0" i="0" kern="1200" dirty="0" err="1">
                <a:solidFill>
                  <a:schemeClr val="tx1"/>
                </a:solidFill>
                <a:effectLst/>
                <a:latin typeface="+mn-lt"/>
                <a:ea typeface="+mn-ea"/>
                <a:cs typeface="+mn-cs"/>
              </a:rPr>
              <a:t>NotebookLM</a:t>
            </a:r>
            <a:r>
              <a:rPr lang="en-US" sz="1200" b="0" i="0" kern="1200" dirty="0">
                <a:solidFill>
                  <a:schemeClr val="tx1"/>
                </a:solidFill>
                <a:effectLst/>
                <a:latin typeface="+mn-lt"/>
                <a:ea typeface="+mn-ea"/>
                <a:cs typeface="+mn-cs"/>
              </a:rPr>
              <a:t> to summarize specific topics or the entire source directly in the chat. </a:t>
            </a:r>
          </a:p>
          <a:p>
            <a:pPr fontAlgn="ctr"/>
            <a:r>
              <a:rPr lang="en-US" sz="1200" b="1" i="0" kern="1200" dirty="0">
                <a:solidFill>
                  <a:schemeClr val="tx1"/>
                </a:solidFill>
                <a:effectLst/>
                <a:latin typeface="+mn-lt"/>
                <a:ea typeface="+mn-ea"/>
                <a:cs typeface="+mn-cs"/>
                <a:hlinkClick r:id="rId10"/>
              </a:rPr>
              <a:t>AI-Generated Chat</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Engage in a conversational interface with the AI, posing questions and receiving answers grounded in the uploaded material. </a:t>
            </a:r>
          </a:p>
          <a:p>
            <a:endParaRPr lang="en-US" dirty="0"/>
          </a:p>
        </p:txBody>
      </p:sp>
      <p:sp>
        <p:nvSpPr>
          <p:cNvPr id="4" name="Slide Number Placeholder 3"/>
          <p:cNvSpPr>
            <a:spLocks noGrp="1"/>
          </p:cNvSpPr>
          <p:nvPr>
            <p:ph type="sldNum" sz="quarter" idx="5"/>
          </p:nvPr>
        </p:nvSpPr>
        <p:spPr/>
        <p:txBody>
          <a:bodyPr/>
          <a:lstStyle/>
          <a:p>
            <a:fld id="{60099441-E9DE-427C-96B3-1B40046F0018}" type="slidenum">
              <a:rPr lang="en-US" smtClean="0"/>
              <a:t>2</a:t>
            </a:fld>
            <a:endParaRPr lang="en-US"/>
          </a:p>
        </p:txBody>
      </p:sp>
    </p:spTree>
    <p:extLst>
      <p:ext uri="{BB962C8B-B14F-4D97-AF65-F5344CB8AC3E}">
        <p14:creationId xmlns:p14="http://schemas.microsoft.com/office/powerpoint/2010/main" val="156601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think one great feature is the ability to create a Timeline. With the timeline you can curate a list of events and a cast of characters. Think about this for a complex case and how handy it would be</a:t>
            </a:r>
          </a:p>
          <a:p>
            <a:endParaRPr lang="en-US" dirty="0"/>
          </a:p>
          <a:p>
            <a:r>
              <a:rPr lang="en-US" dirty="0"/>
              <a:t>One thing you need to know about me is that in law school, I had a blog called Ferreting out Justice. And it was a great joy to me whenever ferret appeared in cases.</a:t>
            </a:r>
          </a:p>
          <a:p>
            <a:endParaRPr lang="en-US" dirty="0"/>
          </a:p>
          <a:p>
            <a:endParaRPr lang="en-US" dirty="0"/>
          </a:p>
        </p:txBody>
      </p:sp>
      <p:sp>
        <p:nvSpPr>
          <p:cNvPr id="4" name="Slide Number Placeholder 3"/>
          <p:cNvSpPr>
            <a:spLocks noGrp="1"/>
          </p:cNvSpPr>
          <p:nvPr>
            <p:ph type="sldNum" sz="quarter" idx="5"/>
          </p:nvPr>
        </p:nvSpPr>
        <p:spPr/>
        <p:txBody>
          <a:bodyPr/>
          <a:lstStyle/>
          <a:p>
            <a:fld id="{60099441-E9DE-427C-96B3-1B40046F0018}" type="slidenum">
              <a:rPr lang="en-US" smtClean="0"/>
              <a:t>3</a:t>
            </a:fld>
            <a:endParaRPr lang="en-US"/>
          </a:p>
        </p:txBody>
      </p:sp>
    </p:spTree>
    <p:extLst>
      <p:ext uri="{BB962C8B-B14F-4D97-AF65-F5344CB8AC3E}">
        <p14:creationId xmlns:p14="http://schemas.microsoft.com/office/powerpoint/2010/main" val="10020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Google has made it very easy to add and remove sources. And you can have up to 300 sources per notebook.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Accepted File formats include PDF, .txt, Markdown, Audio (e.g. mp3) and more</a:t>
            </a:r>
          </a:p>
          <a:p>
            <a:endParaRPr lang="en-US" dirty="0"/>
          </a:p>
          <a:p>
            <a:r>
              <a:rPr lang="en-US" dirty="0"/>
              <a:t>For non-legal topics, I love to Use the discover button to do an internet search to find resources.</a:t>
            </a:r>
          </a:p>
          <a:p>
            <a:endParaRPr lang="en-US" dirty="0"/>
          </a:p>
          <a:p>
            <a:r>
              <a:rPr lang="en-US" dirty="0"/>
              <a:t>I will demo how to create a notebook later, but the basic Steps are</a:t>
            </a:r>
          </a:p>
          <a:p>
            <a:pPr marL="228600" indent="-228600">
              <a:buAutoNum type="arabicPeriod"/>
            </a:pPr>
            <a:r>
              <a:rPr lang="en-US" dirty="0"/>
              <a:t>Load sources and let </a:t>
            </a:r>
            <a:r>
              <a:rPr lang="en-US" dirty="0" err="1"/>
              <a:t>NotebookLM</a:t>
            </a:r>
            <a:r>
              <a:rPr lang="en-US" dirty="0"/>
              <a:t> do its thing.</a:t>
            </a:r>
          </a:p>
          <a:p>
            <a:pPr marL="228600" indent="-228600">
              <a:buAutoNum type="arabicPeriod"/>
            </a:pPr>
            <a:endParaRPr lang="en-US" dirty="0"/>
          </a:p>
          <a:p>
            <a:r>
              <a:rPr lang="en-US" dirty="0"/>
              <a:t>Once your sources are loaded, </a:t>
            </a:r>
            <a:r>
              <a:rPr lang="en-US" dirty="0" err="1"/>
              <a:t>NotebookLM</a:t>
            </a:r>
            <a:r>
              <a:rPr lang="en-US" dirty="0"/>
              <a:t> generates a summary and names the Notebook and you can start creating notes or other output.</a:t>
            </a:r>
          </a:p>
          <a:p>
            <a:endParaRPr lang="en-US" dirty="0"/>
          </a:p>
          <a:p>
            <a:endParaRPr lang="en-US" dirty="0"/>
          </a:p>
        </p:txBody>
      </p:sp>
      <p:sp>
        <p:nvSpPr>
          <p:cNvPr id="4" name="Slide Number Placeholder 3"/>
          <p:cNvSpPr>
            <a:spLocks noGrp="1"/>
          </p:cNvSpPr>
          <p:nvPr>
            <p:ph type="sldNum" sz="quarter" idx="5"/>
          </p:nvPr>
        </p:nvSpPr>
        <p:spPr/>
        <p:txBody>
          <a:bodyPr/>
          <a:lstStyle/>
          <a:p>
            <a:fld id="{60099441-E9DE-427C-96B3-1B40046F0018}" type="slidenum">
              <a:rPr lang="en-US" smtClean="0"/>
              <a:t>4</a:t>
            </a:fld>
            <a:endParaRPr lang="en-US"/>
          </a:p>
        </p:txBody>
      </p:sp>
    </p:spTree>
    <p:extLst>
      <p:ext uri="{BB962C8B-B14F-4D97-AF65-F5344CB8AC3E}">
        <p14:creationId xmlns:p14="http://schemas.microsoft.com/office/powerpoint/2010/main" val="4241795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are seeing the </a:t>
            </a:r>
            <a:r>
              <a:rPr lang="en-US" dirty="0" err="1"/>
              <a:t>NotebookLM</a:t>
            </a:r>
            <a:r>
              <a:rPr lang="en-US" dirty="0"/>
              <a:t> dashboard for my notebook called the Comprehensive Ferret Guide.</a:t>
            </a:r>
          </a:p>
          <a:p>
            <a:endParaRPr lang="en-US" dirty="0"/>
          </a:p>
          <a:p>
            <a:r>
              <a:rPr lang="en-US" dirty="0"/>
              <a:t>As you can see, The screen is divided into three sections: Sources on the left, Chat in the middle, and Studio on the right. </a:t>
            </a:r>
          </a:p>
          <a:p>
            <a:endParaRPr lang="en-US" dirty="0"/>
          </a:p>
          <a:p>
            <a:r>
              <a:rPr lang="en-US" dirty="0"/>
              <a:t>Sources may be a bit obvious, but basically it contains all of the materials that you have added for notebook to use for answers. The chat section functions in the same way as any other generative AI chat and you can see the overarching summary of the materials in the notebook. Here, </a:t>
            </a:r>
            <a:r>
              <a:rPr lang="en-US" dirty="0" err="1"/>
              <a:t>youcan</a:t>
            </a:r>
            <a:r>
              <a:rPr lang="en-US" dirty="0"/>
              <a:t> Type in a question and get a response in the same way as any other Large language model.</a:t>
            </a:r>
          </a:p>
          <a:p>
            <a:endParaRPr lang="en-US" dirty="0"/>
          </a:p>
          <a:p>
            <a:r>
              <a:rPr lang="en-US" dirty="0"/>
              <a:t>The Studio on the right is where saved output is stored. It is also where the controls for generating things like the study guide or FAQ are found and the Notes area is where generated materials can be viewed.</a:t>
            </a:r>
          </a:p>
          <a:p>
            <a:endParaRPr lang="en-US" dirty="0"/>
          </a:p>
          <a:p>
            <a:r>
              <a:rPr lang="en-US" dirty="0"/>
              <a:t>If you especially  like any output materials, they can be converted to a source material.</a:t>
            </a:r>
          </a:p>
          <a:p>
            <a:endParaRPr lang="en-US" dirty="0"/>
          </a:p>
          <a:p>
            <a:r>
              <a:rPr lang="en-US" dirty="0"/>
              <a:t>I really like the clean and simple display and The 3 dot kebab elements make it easy to navigate the space. </a:t>
            </a:r>
          </a:p>
          <a:p>
            <a:endParaRPr lang="en-US" dirty="0"/>
          </a:p>
          <a:p>
            <a:r>
              <a:rPr lang="en-US" dirty="0"/>
              <a:t>Please note the red box at the bottom of the screen, Google so helpfully reminds us that Notebook </a:t>
            </a:r>
            <a:r>
              <a:rPr lang="en-US" dirty="0" err="1"/>
              <a:t>LM</a:t>
            </a:r>
            <a:r>
              <a:rPr lang="en-US" dirty="0"/>
              <a:t> can be inaccurate and to double check its responses. As with any generative AI, you must check. So often we hear about AI hallucinating cases—but hallucinations can be other things also—I have had </a:t>
            </a:r>
            <a:r>
              <a:rPr lang="en-US" dirty="0" err="1"/>
              <a:t>generativeAI</a:t>
            </a:r>
            <a:r>
              <a:rPr lang="en-US" dirty="0"/>
              <a:t> hallucinate a book title, a website, ingredients in a recipe, and more.</a:t>
            </a:r>
          </a:p>
        </p:txBody>
      </p:sp>
      <p:sp>
        <p:nvSpPr>
          <p:cNvPr id="4" name="Slide Number Placeholder 3"/>
          <p:cNvSpPr>
            <a:spLocks noGrp="1"/>
          </p:cNvSpPr>
          <p:nvPr>
            <p:ph type="sldNum" sz="quarter" idx="5"/>
          </p:nvPr>
        </p:nvSpPr>
        <p:spPr/>
        <p:txBody>
          <a:bodyPr/>
          <a:lstStyle/>
          <a:p>
            <a:fld id="{60099441-E9DE-427C-96B3-1B40046F0018}" type="slidenum">
              <a:rPr lang="en-US" smtClean="0"/>
              <a:t>5</a:t>
            </a:fld>
            <a:endParaRPr lang="en-US"/>
          </a:p>
        </p:txBody>
      </p:sp>
    </p:spTree>
    <p:extLst>
      <p:ext uri="{BB962C8B-B14F-4D97-AF65-F5344CB8AC3E}">
        <p14:creationId xmlns:p14="http://schemas.microsoft.com/office/powerpoint/2010/main" val="3569353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move on, I want to point out a unique feature in the chat section.</a:t>
            </a:r>
          </a:p>
          <a:p>
            <a:endParaRPr lang="en-US" dirty="0"/>
          </a:p>
          <a:p>
            <a:r>
              <a:rPr lang="en-US" dirty="0"/>
              <a:t>Just below the notebook summary there are some buttons. The “Save to Note” button allows you to save the summary in the Notes over in the Studio column. But scroll down a bit more and you will see an option for a Mind Map.</a:t>
            </a:r>
          </a:p>
          <a:p>
            <a:r>
              <a:rPr lang="en-US" sz="1200" b="0" i="0" kern="1200" dirty="0">
                <a:solidFill>
                  <a:schemeClr val="tx1"/>
                </a:solidFill>
                <a:effectLst/>
                <a:latin typeface="+mn-lt"/>
                <a:ea typeface="+mn-ea"/>
                <a:cs typeface="+mn-cs"/>
              </a:rPr>
              <a:t>As much as I love the audio overviews, I might like the Mind maps more. </a:t>
            </a:r>
            <a:endParaRPr lang="en-US" dirty="0"/>
          </a:p>
        </p:txBody>
      </p:sp>
      <p:sp>
        <p:nvSpPr>
          <p:cNvPr id="4" name="Slide Number Placeholder 3"/>
          <p:cNvSpPr>
            <a:spLocks noGrp="1"/>
          </p:cNvSpPr>
          <p:nvPr>
            <p:ph type="sldNum" sz="quarter" idx="5"/>
          </p:nvPr>
        </p:nvSpPr>
        <p:spPr/>
        <p:txBody>
          <a:bodyPr/>
          <a:lstStyle/>
          <a:p>
            <a:fld id="{60099441-E9DE-427C-96B3-1B40046F0018}" type="slidenum">
              <a:rPr lang="en-US" smtClean="0"/>
              <a:t>6</a:t>
            </a:fld>
            <a:endParaRPr lang="en-US"/>
          </a:p>
        </p:txBody>
      </p:sp>
    </p:spTree>
    <p:extLst>
      <p:ext uri="{BB962C8B-B14F-4D97-AF65-F5344CB8AC3E}">
        <p14:creationId xmlns:p14="http://schemas.microsoft.com/office/powerpoint/2010/main" val="2611025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ct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in </a:t>
            </a:r>
            <a:r>
              <a:rPr lang="en-US" sz="1200" b="0" i="0" kern="1200" dirty="0" err="1">
                <a:solidFill>
                  <a:schemeClr val="tx1"/>
                </a:solidFill>
                <a:effectLst/>
                <a:latin typeface="+mn-lt"/>
                <a:ea typeface="+mn-ea"/>
                <a:cs typeface="+mn-cs"/>
              </a:rPr>
              <a:t>NotebookLM</a:t>
            </a:r>
            <a:r>
              <a:rPr lang="en-US" sz="1200" b="0" i="0" kern="1200" dirty="0">
                <a:solidFill>
                  <a:schemeClr val="tx1"/>
                </a:solidFill>
                <a:effectLst/>
                <a:latin typeface="+mn-lt"/>
                <a:ea typeface="+mn-ea"/>
                <a:cs typeface="+mn-cs"/>
              </a:rPr>
              <a:t> mind maps are visual summaries of your sources, and they show the main topics and the related ideas in a branching diagram.</a:t>
            </a:r>
          </a:p>
          <a:p>
            <a:pPr fontAlgn="ctr"/>
            <a:r>
              <a:rPr lang="en-US" sz="1200" b="0" i="0" kern="1200" dirty="0">
                <a:solidFill>
                  <a:schemeClr val="tx1"/>
                </a:solidFill>
                <a:effectLst/>
                <a:latin typeface="+mn-lt"/>
                <a:ea typeface="+mn-ea"/>
                <a:cs typeface="+mn-cs"/>
              </a:rPr>
              <a:t>As someone who mapped out cases in Excel, I really like this feature a lot. </a:t>
            </a:r>
          </a:p>
          <a:p>
            <a:endParaRPr lang="en-US" dirty="0"/>
          </a:p>
        </p:txBody>
      </p:sp>
      <p:sp>
        <p:nvSpPr>
          <p:cNvPr id="4" name="Slide Number Placeholder 3"/>
          <p:cNvSpPr>
            <a:spLocks noGrp="1"/>
          </p:cNvSpPr>
          <p:nvPr>
            <p:ph type="sldNum" sz="quarter" idx="5"/>
          </p:nvPr>
        </p:nvSpPr>
        <p:spPr/>
        <p:txBody>
          <a:bodyPr/>
          <a:lstStyle/>
          <a:p>
            <a:fld id="{60099441-E9DE-427C-96B3-1B40046F0018}" type="slidenum">
              <a:rPr lang="en-US" smtClean="0"/>
              <a:t>7</a:t>
            </a:fld>
            <a:endParaRPr lang="en-US"/>
          </a:p>
        </p:txBody>
      </p:sp>
    </p:spTree>
    <p:extLst>
      <p:ext uri="{BB962C8B-B14F-4D97-AF65-F5344CB8AC3E}">
        <p14:creationId xmlns:p14="http://schemas.microsoft.com/office/powerpoint/2010/main" val="3461315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I want to let you hear an example of an audio overview. We’ll just listen to a snippet and then I will drop the link in chat if you want to listen to the whole thing.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an audio overview of the ABA Formal Opinion 512.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Listen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told you that things were still happening in Notebook. Now, an interactive mode in Beta testing allows audio overviews to be questioned just as you might question our speakers today.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Share computer sound under More</a:t>
            </a:r>
          </a:p>
          <a:p>
            <a:endParaRPr lang="en-US" dirty="0"/>
          </a:p>
          <a:p>
            <a:endParaRPr lang="en-US" dirty="0"/>
          </a:p>
          <a:p>
            <a:r>
              <a:rPr lang="en-US" dirty="0"/>
              <a:t>https://youtu.be/4IEgoAUaqzU</a:t>
            </a:r>
          </a:p>
          <a:p>
            <a:r>
              <a:rPr lang="en-US" dirty="0"/>
              <a:t>_______________________________________</a:t>
            </a:r>
          </a:p>
          <a:p>
            <a:endParaRPr lang="en-US" dirty="0"/>
          </a:p>
        </p:txBody>
      </p:sp>
      <p:sp>
        <p:nvSpPr>
          <p:cNvPr id="4" name="Slide Number Placeholder 3"/>
          <p:cNvSpPr>
            <a:spLocks noGrp="1"/>
          </p:cNvSpPr>
          <p:nvPr>
            <p:ph type="sldNum" sz="quarter" idx="5"/>
          </p:nvPr>
        </p:nvSpPr>
        <p:spPr/>
        <p:txBody>
          <a:bodyPr/>
          <a:lstStyle/>
          <a:p>
            <a:fld id="{60099441-E9DE-427C-96B3-1B40046F0018}" type="slidenum">
              <a:rPr lang="en-US" smtClean="0"/>
              <a:t>8</a:t>
            </a:fld>
            <a:endParaRPr lang="en-US"/>
          </a:p>
        </p:txBody>
      </p:sp>
    </p:spTree>
    <p:extLst>
      <p:ext uri="{BB962C8B-B14F-4D97-AF65-F5344CB8AC3E}">
        <p14:creationId xmlns:p14="http://schemas.microsoft.com/office/powerpoint/2010/main" val="2353644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a:t>
            </a:r>
            <a:r>
              <a:rPr lang="en-US" dirty="0" err="1"/>
              <a:t>its</a:t>
            </a:r>
            <a:r>
              <a:rPr lang="en-US" dirty="0"/>
              <a:t> time to get a bit hands on. I need some suggestions for a notebook?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chat conversational style and response length can be customized a bit using preset options or using a prompt.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https://notebooklm.google.com/?_gl=1*wyloxh*_ga*ODA1Njk1ODUyLjE3NDc2NzEyNDM.*_ga_W0LDH41ZCB*czE3NDc3MTM2NjEkbzIkZzEkdDE3NDc3MTU4MzYkajQ5JGwwJGgwJGRBQ1A3Y2h3bmhVTjhfZmN6ZXdwVE5EdU9VcXRuY2x3OUZn </a:t>
            </a:r>
          </a:p>
        </p:txBody>
      </p:sp>
      <p:sp>
        <p:nvSpPr>
          <p:cNvPr id="4" name="Slide Number Placeholder 3"/>
          <p:cNvSpPr>
            <a:spLocks noGrp="1"/>
          </p:cNvSpPr>
          <p:nvPr>
            <p:ph type="sldNum" sz="quarter" idx="5"/>
          </p:nvPr>
        </p:nvSpPr>
        <p:spPr/>
        <p:txBody>
          <a:bodyPr/>
          <a:lstStyle/>
          <a:p>
            <a:fld id="{60099441-E9DE-427C-96B3-1B40046F0018}" type="slidenum">
              <a:rPr lang="en-US" smtClean="0"/>
              <a:t>9</a:t>
            </a:fld>
            <a:endParaRPr lang="en-US"/>
          </a:p>
        </p:txBody>
      </p:sp>
    </p:spTree>
    <p:extLst>
      <p:ext uri="{BB962C8B-B14F-4D97-AF65-F5344CB8AC3E}">
        <p14:creationId xmlns:p14="http://schemas.microsoft.com/office/powerpoint/2010/main" val="3208318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6102-AE5F-4895-F1CD-4EB5FC4FF3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70254C-D6B1-0A80-2D12-53E4847024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1CFF14-951B-0DC8-D901-6D42D2E73BAB}"/>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5" name="Footer Placeholder 4">
            <a:extLst>
              <a:ext uri="{FF2B5EF4-FFF2-40B4-BE49-F238E27FC236}">
                <a16:creationId xmlns:a16="http://schemas.microsoft.com/office/drawing/2014/main" id="{BF1B197B-30D1-E430-AE77-4113A885B0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BE5552-49A1-FEF8-9E44-A64866FF31ED}"/>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3991874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7A3BE-A495-A6E3-202F-C820214CA1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3ADDCC-8B15-9039-A7F5-A4E4CF93C9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1381E2-64D9-0BD9-0A9B-C14FEB22E77A}"/>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5" name="Footer Placeholder 4">
            <a:extLst>
              <a:ext uri="{FF2B5EF4-FFF2-40B4-BE49-F238E27FC236}">
                <a16:creationId xmlns:a16="http://schemas.microsoft.com/office/drawing/2014/main" id="{F6F797F2-7507-A752-F88D-883A1486FB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E16B74-D4DC-5769-215D-147CFA6E33FE}"/>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3041792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1D37EE-E0F8-BF2C-0E4A-BC81080DCF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EFC08D-BB85-51A8-F016-738E0B33AB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AEE96E-6488-013C-31DA-1A1B68669AD8}"/>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5" name="Footer Placeholder 4">
            <a:extLst>
              <a:ext uri="{FF2B5EF4-FFF2-40B4-BE49-F238E27FC236}">
                <a16:creationId xmlns:a16="http://schemas.microsoft.com/office/drawing/2014/main" id="{441E76E0-D0C3-DC71-77F9-1B90BF3772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9E35E-8ED8-29A5-2079-799C35FA4178}"/>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703621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4BF74-CA7C-BBB5-EB91-E8F0BE5FEF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BA8B55-C7DA-9ACD-217F-62C1FFF621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E1A460-840A-0192-0D9B-1057E1DAA69F}"/>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5" name="Footer Placeholder 4">
            <a:extLst>
              <a:ext uri="{FF2B5EF4-FFF2-40B4-BE49-F238E27FC236}">
                <a16:creationId xmlns:a16="http://schemas.microsoft.com/office/drawing/2014/main" id="{A997ECD7-B2D1-AD3B-F242-A853B5D8BB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E7CF16-9819-626A-B13E-44DCE038683A}"/>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161105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82E57-7D45-FB1D-DFBA-7AE8801BE6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E99637-53CF-C72A-C626-1E14085DA22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3E2B5F-0EC0-4920-C54D-5613BF079028}"/>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5" name="Footer Placeholder 4">
            <a:extLst>
              <a:ext uri="{FF2B5EF4-FFF2-40B4-BE49-F238E27FC236}">
                <a16:creationId xmlns:a16="http://schemas.microsoft.com/office/drawing/2014/main" id="{103BE911-0AD6-39F2-9323-B51B350DA9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387E42-F483-D28B-42A9-099109FFDF76}"/>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3638069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0041B-64C2-921D-9CC2-0FA85E9471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D4948C-A510-1B6D-1163-92DCDD4818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979D23-5E1A-52F3-53FD-CC75012509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457CDE-07CE-C9FF-2E0E-404FAED0DF1B}"/>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6" name="Footer Placeholder 5">
            <a:extLst>
              <a:ext uri="{FF2B5EF4-FFF2-40B4-BE49-F238E27FC236}">
                <a16:creationId xmlns:a16="http://schemas.microsoft.com/office/drawing/2014/main" id="{7452B884-1487-C829-EDAE-E26F7A68C9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7426A7-31C9-9D5A-4D26-46D39E5A9EDF}"/>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804021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A39D9-4EB7-C9A2-ED2F-FE26146E72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0FEE87-7F42-34BA-26DB-8852AB85CB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2041F6-960A-2499-97F1-EB07199405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1F264A-520A-4621-83D0-D245F6EFE7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C4682C-CDC1-900B-5959-924866B161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05F76B-6F60-83FF-6284-90123CBFAA24}"/>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8" name="Footer Placeholder 7">
            <a:extLst>
              <a:ext uri="{FF2B5EF4-FFF2-40B4-BE49-F238E27FC236}">
                <a16:creationId xmlns:a16="http://schemas.microsoft.com/office/drawing/2014/main" id="{BDEEE023-764D-7262-FE66-D576C443F3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61EAEA-A03E-1B93-5D98-4C702CD7701D}"/>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710994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E461-DB5C-C2DE-C6F2-1DCD598880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8AF0A-4D6D-4E0A-A15A-AFD8376E2253}"/>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4" name="Footer Placeholder 3">
            <a:extLst>
              <a:ext uri="{FF2B5EF4-FFF2-40B4-BE49-F238E27FC236}">
                <a16:creationId xmlns:a16="http://schemas.microsoft.com/office/drawing/2014/main" id="{519E688E-8AB9-C13A-2927-C4DCA99CF0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51EE55-5E53-63C3-AA15-2E4F39262688}"/>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3511963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37AFE9-9103-8622-CC86-DF8988714638}"/>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3" name="Footer Placeholder 2">
            <a:extLst>
              <a:ext uri="{FF2B5EF4-FFF2-40B4-BE49-F238E27FC236}">
                <a16:creationId xmlns:a16="http://schemas.microsoft.com/office/drawing/2014/main" id="{5319068F-BBDA-BB31-2C5E-EACBCB2DDC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19B2C0-38F9-948C-DF79-94F9319AF478}"/>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319992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850A5-564B-139D-69FE-D7C137927C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D5FB6D-F969-7220-5763-B15815C2B4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D2B64C-FF52-A891-36AE-6A7D22A129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3C7979-8FC3-8994-4D44-9427C2960B51}"/>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6" name="Footer Placeholder 5">
            <a:extLst>
              <a:ext uri="{FF2B5EF4-FFF2-40B4-BE49-F238E27FC236}">
                <a16:creationId xmlns:a16="http://schemas.microsoft.com/office/drawing/2014/main" id="{084FBFE1-947C-ED4F-C8CD-68840ED732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10F0D1-E0E3-B4F2-6875-1E999B187D80}"/>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53286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5AADC-0743-C94F-F775-A4D4F86C4D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12C642-F559-BC7D-CC6A-17258302EE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319BAC-B3D4-B982-00AF-71E5B04AC6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1AD504-2A42-9427-FF33-1B31A4042D63}"/>
              </a:ext>
            </a:extLst>
          </p:cNvPr>
          <p:cNvSpPr>
            <a:spLocks noGrp="1"/>
          </p:cNvSpPr>
          <p:nvPr>
            <p:ph type="dt" sz="half" idx="10"/>
          </p:nvPr>
        </p:nvSpPr>
        <p:spPr/>
        <p:txBody>
          <a:bodyPr/>
          <a:lstStyle/>
          <a:p>
            <a:fld id="{771D3FCE-C889-43BC-9464-DE1DDF516AD3}" type="datetimeFigureOut">
              <a:rPr lang="en-US" smtClean="0"/>
              <a:t>5/31/2025</a:t>
            </a:fld>
            <a:endParaRPr lang="en-US"/>
          </a:p>
        </p:txBody>
      </p:sp>
      <p:sp>
        <p:nvSpPr>
          <p:cNvPr id="6" name="Footer Placeholder 5">
            <a:extLst>
              <a:ext uri="{FF2B5EF4-FFF2-40B4-BE49-F238E27FC236}">
                <a16:creationId xmlns:a16="http://schemas.microsoft.com/office/drawing/2014/main" id="{5248AB63-97DA-6A0C-55AF-128CEF7EA1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F1584E-C031-428F-AE30-1F537DEB2E46}"/>
              </a:ext>
            </a:extLst>
          </p:cNvPr>
          <p:cNvSpPr>
            <a:spLocks noGrp="1"/>
          </p:cNvSpPr>
          <p:nvPr>
            <p:ph type="sldNum" sz="quarter" idx="12"/>
          </p:nvPr>
        </p:nvSpPr>
        <p:spPr/>
        <p:txBody>
          <a:bodyPr/>
          <a:lstStyle/>
          <a:p>
            <a:fld id="{4BAD4B93-500F-43EC-B5EB-7FE79EEF5021}" type="slidenum">
              <a:rPr lang="en-US" smtClean="0"/>
              <a:t>‹#›</a:t>
            </a:fld>
            <a:endParaRPr lang="en-US"/>
          </a:p>
        </p:txBody>
      </p:sp>
    </p:spTree>
    <p:extLst>
      <p:ext uri="{BB962C8B-B14F-4D97-AF65-F5344CB8AC3E}">
        <p14:creationId xmlns:p14="http://schemas.microsoft.com/office/powerpoint/2010/main" val="75888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A768E4-8116-613B-ACB8-E3B3A00473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34194A-73B3-0194-E557-5528923079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568055-D9D7-EADA-BEEC-D4228D03E4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1D3FCE-C889-43BC-9464-DE1DDF516AD3}" type="datetimeFigureOut">
              <a:rPr lang="en-US" smtClean="0"/>
              <a:t>5/31/2025</a:t>
            </a:fld>
            <a:endParaRPr lang="en-US"/>
          </a:p>
        </p:txBody>
      </p:sp>
      <p:sp>
        <p:nvSpPr>
          <p:cNvPr id="5" name="Footer Placeholder 4">
            <a:extLst>
              <a:ext uri="{FF2B5EF4-FFF2-40B4-BE49-F238E27FC236}">
                <a16:creationId xmlns:a16="http://schemas.microsoft.com/office/drawing/2014/main" id="{0B91B8F6-37C2-B821-6712-61A97E57FD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E75D9F9-43C1-E731-F3A9-5F9C322806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AD4B93-500F-43EC-B5EB-7FE79EEF5021}" type="slidenum">
              <a:rPr lang="en-US" smtClean="0"/>
              <a:t>‹#›</a:t>
            </a:fld>
            <a:endParaRPr lang="en-US"/>
          </a:p>
        </p:txBody>
      </p:sp>
    </p:spTree>
    <p:extLst>
      <p:ext uri="{BB962C8B-B14F-4D97-AF65-F5344CB8AC3E}">
        <p14:creationId xmlns:p14="http://schemas.microsoft.com/office/powerpoint/2010/main" val="1256345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ideo" Target="https://www.youtube.com/embed/4IEgoAUaqzU?feature=oembed" TargetMode="External"/><Relationship Id="rId5" Type="http://schemas.openxmlformats.org/officeDocument/2006/relationships/image" Target="../media/image1.jpg"/><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42565C-E3CC-4EF0-8093-88FCC788A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8027347"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7E6D04-F4A7-0A7D-589A-0CF384358D5F}"/>
              </a:ext>
            </a:extLst>
          </p:cNvPr>
          <p:cNvSpPr>
            <a:spLocks noGrp="1"/>
          </p:cNvSpPr>
          <p:nvPr>
            <p:ph type="ctrTitle"/>
          </p:nvPr>
        </p:nvSpPr>
        <p:spPr>
          <a:xfrm>
            <a:off x="879620" y="1471351"/>
            <a:ext cx="7108911" cy="4016621"/>
          </a:xfrm>
        </p:spPr>
        <p:txBody>
          <a:bodyPr anchor="ctr">
            <a:normAutofit/>
          </a:bodyPr>
          <a:lstStyle/>
          <a:p>
            <a:pPr algn="l"/>
            <a:r>
              <a:rPr lang="en-US" sz="6600" dirty="0">
                <a:solidFill>
                  <a:srgbClr val="13127D"/>
                </a:solidFill>
              </a:rPr>
              <a:t>Notebook </a:t>
            </a:r>
            <a:r>
              <a:rPr lang="en-US" sz="6600" dirty="0" err="1">
                <a:solidFill>
                  <a:srgbClr val="13127D"/>
                </a:solidFill>
              </a:rPr>
              <a:t>LM</a:t>
            </a:r>
            <a:endParaRPr lang="en-US" sz="6600" dirty="0">
              <a:solidFill>
                <a:srgbClr val="13127D"/>
              </a:solidFill>
            </a:endParaRPr>
          </a:p>
        </p:txBody>
      </p:sp>
      <p:sp>
        <p:nvSpPr>
          <p:cNvPr id="3" name="Subtitle 2">
            <a:extLst>
              <a:ext uri="{FF2B5EF4-FFF2-40B4-BE49-F238E27FC236}">
                <a16:creationId xmlns:a16="http://schemas.microsoft.com/office/drawing/2014/main" id="{2D8A1700-B21A-1B66-79DF-FC7F7643C216}"/>
              </a:ext>
            </a:extLst>
          </p:cNvPr>
          <p:cNvSpPr>
            <a:spLocks noGrp="1"/>
          </p:cNvSpPr>
          <p:nvPr>
            <p:ph type="subTitle" idx="1"/>
          </p:nvPr>
        </p:nvSpPr>
        <p:spPr>
          <a:xfrm>
            <a:off x="8803178" y="1845264"/>
            <a:ext cx="3000907" cy="3268794"/>
          </a:xfrm>
        </p:spPr>
        <p:txBody>
          <a:bodyPr anchor="ctr">
            <a:normAutofit/>
          </a:bodyPr>
          <a:lstStyle/>
          <a:p>
            <a:pPr algn="l"/>
            <a:r>
              <a:rPr lang="en-US" sz="2200" dirty="0"/>
              <a:t>Google’s Virtual Research Assistant</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nd white logo&#10;&#10;AI-generated content may be incorrect.">
            <a:extLst>
              <a:ext uri="{FF2B5EF4-FFF2-40B4-BE49-F238E27FC236}">
                <a16:creationId xmlns:a16="http://schemas.microsoft.com/office/drawing/2014/main" id="{38836B70-2BCF-2D14-5294-753BC169B0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382" y="6233186"/>
            <a:ext cx="1622790" cy="457710"/>
          </a:xfrm>
          <a:prstGeom prst="rect">
            <a:avLst/>
          </a:prstGeom>
        </p:spPr>
      </p:pic>
    </p:spTree>
    <p:extLst>
      <p:ext uri="{BB962C8B-B14F-4D97-AF65-F5344CB8AC3E}">
        <p14:creationId xmlns:p14="http://schemas.microsoft.com/office/powerpoint/2010/main" val="1213099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95C1F4-AE7F-44E4-8693-40D3D6831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8734DDD3-F723-4DD3-8ABE-EC0B2AC87D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2324" y="-15978"/>
            <a:ext cx="7147352" cy="5876916"/>
            <a:chOff x="329184" y="-99107"/>
            <a:chExt cx="524256" cy="5876916"/>
          </a:xfrm>
        </p:grpSpPr>
        <p:cxnSp>
          <p:nvCxnSpPr>
            <p:cNvPr id="22" name="Straight Connector 21">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99107"/>
              <a:ext cx="524256" cy="56312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Rectangle 24">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1055718"/>
            <a:ext cx="10999072" cy="335834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E4C30F-E2F6-EA46-E25C-DA79B487E1EF}"/>
              </a:ext>
            </a:extLst>
          </p:cNvPr>
          <p:cNvSpPr>
            <a:spLocks noGrp="1"/>
          </p:cNvSpPr>
          <p:nvPr>
            <p:ph type="title"/>
          </p:nvPr>
        </p:nvSpPr>
        <p:spPr>
          <a:xfrm>
            <a:off x="1524000" y="1584683"/>
            <a:ext cx="9144000" cy="2551829"/>
          </a:xfrm>
        </p:spPr>
        <p:txBody>
          <a:bodyPr vert="horz" lIns="91440" tIns="45720" rIns="91440" bIns="45720" rtlCol="0" anchor="ctr">
            <a:normAutofit/>
          </a:bodyPr>
          <a:lstStyle/>
          <a:p>
            <a:pPr algn="ctr"/>
            <a:r>
              <a:rPr lang="en-US" sz="6600" kern="1200">
                <a:solidFill>
                  <a:schemeClr val="tx1"/>
                </a:solidFill>
                <a:latin typeface="+mj-lt"/>
                <a:ea typeface="+mj-ea"/>
                <a:cs typeface="+mj-cs"/>
              </a:rPr>
              <a:t>Your Turn</a:t>
            </a:r>
          </a:p>
        </p:txBody>
      </p:sp>
      <p:pic>
        <p:nvPicPr>
          <p:cNvPr id="5" name="Picture 4" descr="A blue and white logo&#10;&#10;AI-generated content may be incorrect.">
            <a:extLst>
              <a:ext uri="{FF2B5EF4-FFF2-40B4-BE49-F238E27FC236}">
                <a16:creationId xmlns:a16="http://schemas.microsoft.com/office/drawing/2014/main" id="{24A6E9CA-12E3-F0B5-01A6-5578559208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345" y="6067154"/>
            <a:ext cx="1622790" cy="457710"/>
          </a:xfrm>
          <a:prstGeom prst="rect">
            <a:avLst/>
          </a:prstGeom>
        </p:spPr>
      </p:pic>
    </p:spTree>
    <p:extLst>
      <p:ext uri="{BB962C8B-B14F-4D97-AF65-F5344CB8AC3E}">
        <p14:creationId xmlns:p14="http://schemas.microsoft.com/office/powerpoint/2010/main" val="282566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E02239D2-A05D-4A1C-9F06-FBA7FC730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30F28E-CFBE-09E9-533C-58738F1A171C}"/>
              </a:ext>
            </a:extLst>
          </p:cNvPr>
          <p:cNvSpPr>
            <a:spLocks noGrp="1"/>
          </p:cNvSpPr>
          <p:nvPr>
            <p:ph type="title"/>
          </p:nvPr>
        </p:nvSpPr>
        <p:spPr>
          <a:xfrm>
            <a:off x="2019300" y="538956"/>
            <a:ext cx="8985250" cy="1118394"/>
          </a:xfrm>
        </p:spPr>
        <p:txBody>
          <a:bodyPr anchor="t">
            <a:normAutofit/>
          </a:bodyPr>
          <a:lstStyle/>
          <a:p>
            <a:r>
              <a:rPr lang="en-US" sz="4000"/>
              <a:t>What can NotebookLM do?</a:t>
            </a:r>
          </a:p>
        </p:txBody>
      </p:sp>
      <p:graphicFrame>
        <p:nvGraphicFramePr>
          <p:cNvPr id="44" name="Content Placeholder 2">
            <a:extLst>
              <a:ext uri="{FF2B5EF4-FFF2-40B4-BE49-F238E27FC236}">
                <a16:creationId xmlns:a16="http://schemas.microsoft.com/office/drawing/2014/main" id="{DF80E001-FC84-66A1-585B-B443E890004D}"/>
              </a:ext>
            </a:extLst>
          </p:cNvPr>
          <p:cNvGraphicFramePr>
            <a:graphicFrameLocks noGrp="1"/>
          </p:cNvGraphicFramePr>
          <p:nvPr>
            <p:ph idx="1"/>
            <p:extLst>
              <p:ext uri="{D42A27DB-BD31-4B8C-83A1-F6EECF244321}">
                <p14:modId xmlns:p14="http://schemas.microsoft.com/office/powerpoint/2010/main" val="3301762573"/>
              </p:ext>
            </p:extLst>
          </p:nvPr>
        </p:nvGraphicFramePr>
        <p:xfrm>
          <a:off x="1009650" y="1847849"/>
          <a:ext cx="9994900" cy="42545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A blue and white logo&#10;&#10;AI-generated content may be incorrect.">
            <a:extLst>
              <a:ext uri="{FF2B5EF4-FFF2-40B4-BE49-F238E27FC236}">
                <a16:creationId xmlns:a16="http://schemas.microsoft.com/office/drawing/2014/main" id="{6A8E2544-A53E-C9AA-4E33-A350E3CFDC3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73961" y="634490"/>
            <a:ext cx="1622790" cy="457710"/>
          </a:xfrm>
          <a:prstGeom prst="rect">
            <a:avLst/>
          </a:prstGeom>
        </p:spPr>
      </p:pic>
    </p:spTree>
    <p:extLst>
      <p:ext uri="{BB962C8B-B14F-4D97-AF65-F5344CB8AC3E}">
        <p14:creationId xmlns:p14="http://schemas.microsoft.com/office/powerpoint/2010/main" val="1836348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2C404-D81C-0DA5-7D49-E86DF8EA3B82}"/>
              </a:ext>
            </a:extLst>
          </p:cNvPr>
          <p:cNvSpPr>
            <a:spLocks noGrp="1"/>
          </p:cNvSpPr>
          <p:nvPr>
            <p:ph type="title"/>
          </p:nvPr>
        </p:nvSpPr>
        <p:spPr>
          <a:xfrm>
            <a:off x="601579" y="365125"/>
            <a:ext cx="10752221" cy="1325563"/>
          </a:xfrm>
        </p:spPr>
        <p:txBody>
          <a:bodyPr/>
          <a:lstStyle/>
          <a:p>
            <a:r>
              <a:rPr lang="en-US" dirty="0"/>
              <a:t>A Historical Timeline of Ferrets and their Roles</a:t>
            </a:r>
          </a:p>
        </p:txBody>
      </p:sp>
      <p:sp>
        <p:nvSpPr>
          <p:cNvPr id="4" name="Content Placeholder 3">
            <a:extLst>
              <a:ext uri="{FF2B5EF4-FFF2-40B4-BE49-F238E27FC236}">
                <a16:creationId xmlns:a16="http://schemas.microsoft.com/office/drawing/2014/main" id="{1D2B9FB4-7552-4981-2637-E6808199C1DB}"/>
              </a:ext>
            </a:extLst>
          </p:cNvPr>
          <p:cNvSpPr>
            <a:spLocks noGrp="1"/>
          </p:cNvSpPr>
          <p:nvPr>
            <p:ph sz="half" idx="1"/>
          </p:nvPr>
        </p:nvSpPr>
        <p:spPr>
          <a:xfrm>
            <a:off x="601579" y="1431758"/>
            <a:ext cx="5418221" cy="5061117"/>
          </a:xfrm>
        </p:spPr>
        <p:txBody>
          <a:bodyPr>
            <a:noAutofit/>
          </a:bodyPr>
          <a:lstStyle/>
          <a:p>
            <a:pPr marL="0" indent="0">
              <a:buNone/>
            </a:pPr>
            <a:r>
              <a:rPr lang="en-US" sz="2000" b="1" dirty="0"/>
              <a:t>Detailed Timeline of Events</a:t>
            </a:r>
            <a:endParaRPr lang="en-US" sz="2000" dirty="0"/>
          </a:p>
          <a:p>
            <a:r>
              <a:rPr lang="en-US" sz="2000" b="1" dirty="0"/>
              <a:t>Pre-History:</a:t>
            </a:r>
            <a:endParaRPr lang="en-US" sz="2000" dirty="0"/>
          </a:p>
          <a:p>
            <a:r>
              <a:rPr lang="en-US" sz="2000" b="1" dirty="0"/>
              <a:t>24 to 38 million years ago (Oligocene epoch):</a:t>
            </a:r>
            <a:r>
              <a:rPr lang="en-US" sz="2000" dirty="0"/>
              <a:t> Early mustelids, the family that includes ferrets, existed on Earth.</a:t>
            </a:r>
          </a:p>
          <a:p>
            <a:r>
              <a:rPr lang="en-US" sz="2000" b="1" dirty="0"/>
              <a:t>Ancient History:</a:t>
            </a:r>
            <a:endParaRPr lang="en-US" sz="2000" dirty="0"/>
          </a:p>
          <a:p>
            <a:r>
              <a:rPr lang="en-US" sz="2000" b="1" dirty="0"/>
              <a:t>Around 2,500 years ago:</a:t>
            </a:r>
            <a:r>
              <a:rPr lang="en-US" sz="2000" dirty="0"/>
              <a:t> Analysis of mitochondrial DNA suggests that ferrets were domesticated.</a:t>
            </a:r>
          </a:p>
          <a:p>
            <a:r>
              <a:rPr lang="en-US" sz="2000" b="1" dirty="0"/>
              <a:t>450 BC:</a:t>
            </a:r>
            <a:r>
              <a:rPr lang="en-US" sz="2000" dirty="0"/>
              <a:t> Ferrets were mentioned in Grecian plays.</a:t>
            </a:r>
          </a:p>
          <a:p>
            <a:r>
              <a:rPr lang="en-US" sz="2000" b="1" dirty="0"/>
              <a:t>425 BC:</a:t>
            </a:r>
            <a:r>
              <a:rPr lang="en-US" sz="2000" dirty="0"/>
              <a:t> The Greek word </a:t>
            </a:r>
            <a:r>
              <a:rPr lang="en-US" sz="2000" i="1" dirty="0" err="1"/>
              <a:t>íktis</a:t>
            </a:r>
            <a:r>
              <a:rPr lang="en-US" sz="2000" dirty="0"/>
              <a:t>, Latinized as </a:t>
            </a:r>
            <a:r>
              <a:rPr lang="en-US" sz="2000" i="1" dirty="0" err="1"/>
              <a:t>ictis</a:t>
            </a:r>
            <a:r>
              <a:rPr lang="en-US" sz="2000" dirty="0"/>
              <a:t>, appears in Aristophanes' play "The </a:t>
            </a:r>
            <a:r>
              <a:rPr lang="en-US" sz="2000" dirty="0" err="1"/>
              <a:t>Acharnians</a:t>
            </a:r>
            <a:r>
              <a:rPr lang="en-US" sz="2000" dirty="0"/>
              <a:t>," potentially referring to ferrets, polecats, or mongooses.</a:t>
            </a:r>
          </a:p>
        </p:txBody>
      </p:sp>
      <p:sp>
        <p:nvSpPr>
          <p:cNvPr id="5" name="Content Placeholder 4">
            <a:extLst>
              <a:ext uri="{FF2B5EF4-FFF2-40B4-BE49-F238E27FC236}">
                <a16:creationId xmlns:a16="http://schemas.microsoft.com/office/drawing/2014/main" id="{2C72C9AE-6F31-BB6F-130E-EFEFD6F96A1B}"/>
              </a:ext>
            </a:extLst>
          </p:cNvPr>
          <p:cNvSpPr>
            <a:spLocks noGrp="1"/>
          </p:cNvSpPr>
          <p:nvPr>
            <p:ph sz="half" idx="2"/>
          </p:nvPr>
        </p:nvSpPr>
        <p:spPr>
          <a:xfrm>
            <a:off x="6172200" y="1431758"/>
            <a:ext cx="5418220" cy="4745205"/>
          </a:xfrm>
        </p:spPr>
        <p:txBody>
          <a:bodyPr>
            <a:normAutofit fontScale="25000" lnSpcReduction="20000"/>
          </a:bodyPr>
          <a:lstStyle/>
          <a:p>
            <a:pPr marL="0" indent="0">
              <a:buNone/>
            </a:pPr>
            <a:r>
              <a:rPr lang="en-US" sz="8000" b="1" dirty="0"/>
              <a:t>Cast of Characters</a:t>
            </a:r>
            <a:endParaRPr lang="en-US" sz="8000" dirty="0"/>
          </a:p>
          <a:p>
            <a:r>
              <a:rPr lang="en-US" sz="8000" b="1" dirty="0"/>
              <a:t>Aristophanes:</a:t>
            </a:r>
            <a:r>
              <a:rPr lang="en-US" sz="8000" dirty="0"/>
              <a:t> Greek playwright who used the term </a:t>
            </a:r>
            <a:r>
              <a:rPr lang="en-US" sz="8000" i="1" dirty="0" err="1"/>
              <a:t>íktis</a:t>
            </a:r>
            <a:r>
              <a:rPr lang="en-US" sz="8000" dirty="0"/>
              <a:t> in 425 BC, possibly referring to ferrets or similar animals.</a:t>
            </a:r>
          </a:p>
          <a:p>
            <a:r>
              <a:rPr lang="en-US" sz="8000" b="1" dirty="0"/>
              <a:t>Strabo:</a:t>
            </a:r>
            <a:r>
              <a:rPr lang="en-US" sz="8000" dirty="0"/>
              <a:t> Author who described the use of a Libyan animal, likely a ferret, for rabbit hunting in the Balearic Islands between 63 BC and 24 AD.</a:t>
            </a:r>
          </a:p>
          <a:p>
            <a:r>
              <a:rPr lang="en-US" sz="8000" b="1" dirty="0"/>
              <a:t>Pliny the Elder:</a:t>
            </a:r>
            <a:r>
              <a:rPr lang="en-US" sz="8000" dirty="0"/>
              <a:t> Roman author who mentioned ferrets being used to hunt rabbits between AD 23 and 79.</a:t>
            </a:r>
          </a:p>
          <a:p>
            <a:r>
              <a:rPr lang="en-US" sz="8000" b="1" dirty="0"/>
              <a:t>St. Isidore of Seville:</a:t>
            </a:r>
            <a:r>
              <a:rPr lang="en-US" sz="8000" dirty="0"/>
              <a:t> Scholar who mentioned ferrets being used to hunt rabbits in AD 600.</a:t>
            </a:r>
          </a:p>
          <a:p>
            <a:r>
              <a:rPr lang="en-US" sz="8000" b="1" dirty="0"/>
              <a:t>Genghis Khan:</a:t>
            </a:r>
            <a:r>
              <a:rPr lang="en-US" sz="8000" dirty="0"/>
              <a:t> Ruler of the Mongol Empire, reported to have used ferrets in a gigantic hunt in 1221.</a:t>
            </a:r>
          </a:p>
        </p:txBody>
      </p:sp>
    </p:spTree>
    <p:extLst>
      <p:ext uri="{BB962C8B-B14F-4D97-AF65-F5344CB8AC3E}">
        <p14:creationId xmlns:p14="http://schemas.microsoft.com/office/powerpoint/2010/main" val="989031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408E03-7662-4959-BAD0-9EC5485F594C}"/>
              </a:ext>
            </a:extLst>
          </p:cNvPr>
          <p:cNvSpPr>
            <a:spLocks noGrp="1"/>
          </p:cNvSpPr>
          <p:nvPr>
            <p:ph type="title"/>
          </p:nvPr>
        </p:nvSpPr>
        <p:spPr>
          <a:xfrm>
            <a:off x="808638" y="386930"/>
            <a:ext cx="9236700" cy="1188950"/>
          </a:xfrm>
        </p:spPr>
        <p:txBody>
          <a:bodyPr anchor="b">
            <a:normAutofit/>
          </a:bodyPr>
          <a:lstStyle/>
          <a:p>
            <a:r>
              <a:rPr lang="en-US" sz="5400" dirty="0">
                <a:solidFill>
                  <a:srgbClr val="13127D"/>
                </a:solidFill>
              </a:rPr>
              <a:t>What sources can I use?</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ontent Placeholder 2">
            <a:extLst>
              <a:ext uri="{FF2B5EF4-FFF2-40B4-BE49-F238E27FC236}">
                <a16:creationId xmlns:a16="http://schemas.microsoft.com/office/drawing/2014/main" id="{49EF871D-1D7A-9F22-C73A-64BDF321839D}"/>
              </a:ext>
            </a:extLst>
          </p:cNvPr>
          <p:cNvGraphicFramePr>
            <a:graphicFrameLocks noGrp="1"/>
          </p:cNvGraphicFramePr>
          <p:nvPr>
            <p:ph idx="1"/>
            <p:extLst>
              <p:ext uri="{D42A27DB-BD31-4B8C-83A1-F6EECF244321}">
                <p14:modId xmlns:p14="http://schemas.microsoft.com/office/powerpoint/2010/main" val="174761456"/>
              </p:ext>
            </p:extLst>
          </p:nvPr>
        </p:nvGraphicFramePr>
        <p:xfrm>
          <a:off x="793660" y="2599509"/>
          <a:ext cx="10143668" cy="34355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A blue and white logo&#10;&#10;AI-generated content may be incorrect.">
            <a:extLst>
              <a:ext uri="{FF2B5EF4-FFF2-40B4-BE49-F238E27FC236}">
                <a16:creationId xmlns:a16="http://schemas.microsoft.com/office/drawing/2014/main" id="{10E0768F-FF30-83DE-932E-F1030D76E2C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495878" y="981405"/>
            <a:ext cx="1622790" cy="457710"/>
          </a:xfrm>
          <a:prstGeom prst="rect">
            <a:avLst/>
          </a:prstGeom>
        </p:spPr>
      </p:pic>
    </p:spTree>
    <p:extLst>
      <p:ext uri="{BB962C8B-B14F-4D97-AF65-F5344CB8AC3E}">
        <p14:creationId xmlns:p14="http://schemas.microsoft.com/office/powerpoint/2010/main" val="2965541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D66A7-2FC7-4009-5130-2A6BB54A2C5E}"/>
              </a:ext>
            </a:extLst>
          </p:cNvPr>
          <p:cNvSpPr>
            <a:spLocks noGrp="1"/>
          </p:cNvSpPr>
          <p:nvPr>
            <p:ph type="title"/>
          </p:nvPr>
        </p:nvSpPr>
        <p:spPr>
          <a:xfrm>
            <a:off x="762000" y="724990"/>
            <a:ext cx="5334000" cy="4506677"/>
          </a:xfrm>
        </p:spPr>
        <p:txBody>
          <a:bodyPr vert="horz" lIns="91440" tIns="45720" rIns="91440" bIns="45720" rtlCol="0" anchor="t">
            <a:normAutofit/>
          </a:bodyPr>
          <a:lstStyle/>
          <a:p>
            <a:r>
              <a:rPr lang="en-US" sz="4000"/>
              <a:t>The Dashboard</a:t>
            </a:r>
          </a:p>
        </p:txBody>
      </p:sp>
      <p:pic>
        <p:nvPicPr>
          <p:cNvPr id="5" name="Content Placeholder 4" descr="A screenshot of a computer&#10;&#10;AI-generated content may be incorrect.">
            <a:extLst>
              <a:ext uri="{FF2B5EF4-FFF2-40B4-BE49-F238E27FC236}">
                <a16:creationId xmlns:a16="http://schemas.microsoft.com/office/drawing/2014/main" id="{009758F8-D3F1-534C-8105-EF448E80644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2000" y="1501828"/>
            <a:ext cx="11072229" cy="5010183"/>
          </a:xfrm>
          <a:prstGeom prst="rect">
            <a:avLst/>
          </a:prstGeom>
        </p:spPr>
      </p:pic>
      <p:cxnSp>
        <p:nvCxnSpPr>
          <p:cNvPr id="31" name="Straight Connector 30">
            <a:extLst>
              <a:ext uri="{FF2B5EF4-FFF2-40B4-BE49-F238E27FC236}">
                <a16:creationId xmlns:a16="http://schemas.microsoft.com/office/drawing/2014/main" id="{A987D6CB-F2DA-0CA1-E66E-A2D01C70D7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98079" y="5181888"/>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1" name="Picture 10" descr="A blue and white logo&#10;&#10;AI-generated content may be incorrect.">
            <a:extLst>
              <a:ext uri="{FF2B5EF4-FFF2-40B4-BE49-F238E27FC236}">
                <a16:creationId xmlns:a16="http://schemas.microsoft.com/office/drawing/2014/main" id="{D65A2E9E-337F-9899-2B94-27EE975F81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7210" y="655699"/>
            <a:ext cx="1622790" cy="457710"/>
          </a:xfrm>
          <a:prstGeom prst="rect">
            <a:avLst/>
          </a:prstGeom>
        </p:spPr>
      </p:pic>
      <p:sp>
        <p:nvSpPr>
          <p:cNvPr id="19" name="Rectangle 18">
            <a:extLst>
              <a:ext uri="{FF2B5EF4-FFF2-40B4-BE49-F238E27FC236}">
                <a16:creationId xmlns:a16="http://schemas.microsoft.com/office/drawing/2014/main" id="{4EDE44D5-71C5-8FFE-DAAF-B0E7AA73BA68}"/>
              </a:ext>
            </a:extLst>
          </p:cNvPr>
          <p:cNvSpPr/>
          <p:nvPr/>
        </p:nvSpPr>
        <p:spPr>
          <a:xfrm>
            <a:off x="4752474" y="6316579"/>
            <a:ext cx="3031958" cy="348908"/>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1255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4AE089-67FB-9917-524D-1485D7C435DD}"/>
              </a:ext>
            </a:extLst>
          </p:cNvPr>
          <p:cNvSpPr>
            <a:spLocks noGrp="1"/>
          </p:cNvSpPr>
          <p:nvPr>
            <p:ph type="title"/>
          </p:nvPr>
        </p:nvSpPr>
        <p:spPr>
          <a:xfrm>
            <a:off x="1113810" y="2960716"/>
            <a:ext cx="4036334" cy="2387600"/>
          </a:xfrm>
        </p:spPr>
        <p:txBody>
          <a:bodyPr vert="horz" lIns="91440" tIns="45720" rIns="91440" bIns="45720" rtlCol="0" anchor="t">
            <a:normAutofit/>
          </a:bodyPr>
          <a:lstStyle/>
          <a:p>
            <a:r>
              <a:rPr lang="en-US" sz="5400" kern="1200" dirty="0">
                <a:solidFill>
                  <a:srgbClr val="13127D"/>
                </a:solidFill>
                <a:latin typeface="+mj-lt"/>
                <a:ea typeface="+mj-ea"/>
                <a:cs typeface="+mj-cs"/>
              </a:rPr>
              <a:t>Look closer</a:t>
            </a:r>
          </a:p>
        </p:txBody>
      </p:sp>
      <p:grpSp>
        <p:nvGrpSpPr>
          <p:cNvPr id="12" name="Group 11">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screenshot of a chat">
            <a:extLst>
              <a:ext uri="{FF2B5EF4-FFF2-40B4-BE49-F238E27FC236}">
                <a16:creationId xmlns:a16="http://schemas.microsoft.com/office/drawing/2014/main" id="{45341B32-561B-87F1-E19D-1C65983C76A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68099" y="588826"/>
            <a:ext cx="5356474" cy="5465791"/>
          </a:xfrm>
          <a:prstGeom prst="rect">
            <a:avLst/>
          </a:prstGeom>
        </p:spPr>
      </p:pic>
      <p:pic>
        <p:nvPicPr>
          <p:cNvPr id="16" name="Picture 15" descr="A blue and white logo&#10;&#10;AI-generated content may be incorrect.">
            <a:extLst>
              <a:ext uri="{FF2B5EF4-FFF2-40B4-BE49-F238E27FC236}">
                <a16:creationId xmlns:a16="http://schemas.microsoft.com/office/drawing/2014/main" id="{D327299B-BCA2-9B1D-7C58-39858E603C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5760" y="6054617"/>
            <a:ext cx="1622790" cy="457710"/>
          </a:xfrm>
          <a:prstGeom prst="rect">
            <a:avLst/>
          </a:prstGeom>
        </p:spPr>
      </p:pic>
      <p:sp>
        <p:nvSpPr>
          <p:cNvPr id="18" name="Arrow: Down 17">
            <a:extLst>
              <a:ext uri="{FF2B5EF4-FFF2-40B4-BE49-F238E27FC236}">
                <a16:creationId xmlns:a16="http://schemas.microsoft.com/office/drawing/2014/main" id="{D2AE679B-28DA-BE51-7952-8AEE0292020B}"/>
              </a:ext>
            </a:extLst>
          </p:cNvPr>
          <p:cNvSpPr/>
          <p:nvPr/>
        </p:nvSpPr>
        <p:spPr>
          <a:xfrm rot="18894442">
            <a:off x="9207355" y="3739268"/>
            <a:ext cx="589547" cy="830497"/>
          </a:xfrm>
          <a:prstGeom prst="downArrow">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5960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C726A4-DC37-B1E9-B367-F25F565AD3DD}"/>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kern="1200">
                <a:latin typeface="+mj-lt"/>
                <a:ea typeface="+mj-ea"/>
                <a:cs typeface="+mj-cs"/>
              </a:rPr>
              <a:t>Mind Map</a:t>
            </a:r>
          </a:p>
        </p:txBody>
      </p:sp>
      <p:sp>
        <p:nvSpPr>
          <p:cNvPr id="28" name="Rectangle 27">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C01A06A-D685-FF08-6CC1-BFE5E158B8CF}"/>
              </a:ext>
            </a:extLst>
          </p:cNvPr>
          <p:cNvPicPr>
            <a:picLocks noChangeAspect="1"/>
          </p:cNvPicPr>
          <p:nvPr/>
        </p:nvPicPr>
        <p:blipFill>
          <a:blip r:embed="rId3"/>
          <a:stretch>
            <a:fillRect/>
          </a:stretch>
        </p:blipFill>
        <p:spPr>
          <a:xfrm>
            <a:off x="2538663" y="1685378"/>
            <a:ext cx="8844699" cy="4665579"/>
          </a:xfrm>
          <a:prstGeom prst="rect">
            <a:avLst/>
          </a:prstGeom>
        </p:spPr>
      </p:pic>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blue and white logo&#10;&#10;AI-generated content may be incorrect.">
            <a:extLst>
              <a:ext uri="{FF2B5EF4-FFF2-40B4-BE49-F238E27FC236}">
                <a16:creationId xmlns:a16="http://schemas.microsoft.com/office/drawing/2014/main" id="{84978182-9EC4-3909-2D43-6A93F766C3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786" y="5726736"/>
            <a:ext cx="1622790" cy="457710"/>
          </a:xfrm>
          <a:prstGeom prst="rect">
            <a:avLst/>
          </a:prstGeom>
        </p:spPr>
      </p:pic>
    </p:spTree>
    <p:extLst>
      <p:ext uri="{BB962C8B-B14F-4D97-AF65-F5344CB8AC3E}">
        <p14:creationId xmlns:p14="http://schemas.microsoft.com/office/powerpoint/2010/main" val="2267771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 name="Freeform: Shape 33">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6" name="Freeform: Shape 35">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B699372-27C2-B966-28D5-135D646AE691}"/>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kern="1200">
                <a:solidFill>
                  <a:schemeClr val="tx1"/>
                </a:solidFill>
                <a:latin typeface="+mj-lt"/>
                <a:ea typeface="+mj-ea"/>
                <a:cs typeface="+mj-cs"/>
              </a:rPr>
              <a:t>ABA Formal Opinion 512</a:t>
            </a:r>
          </a:p>
        </p:txBody>
      </p:sp>
      <p:sp>
        <p:nvSpPr>
          <p:cNvPr id="38" name="Rectangle 37">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0" name="Rectangle 39">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Online Media 3" title="NotebookLM podcast of ABA 512">
            <a:hlinkClick r:id="" action="ppaction://media"/>
            <a:extLst>
              <a:ext uri="{FF2B5EF4-FFF2-40B4-BE49-F238E27FC236}">
                <a16:creationId xmlns:a16="http://schemas.microsoft.com/office/drawing/2014/main" id="{6946FFAF-878E-6D0D-534A-98099A68FB47}"/>
              </a:ext>
            </a:extLst>
          </p:cNvPr>
          <p:cNvPicPr>
            <a:picLocks noRot="1" noChangeAspect="1"/>
          </p:cNvPicPr>
          <p:nvPr>
            <a:videoFile r:link="rId1"/>
          </p:nvPr>
        </p:nvPicPr>
        <p:blipFill>
          <a:blip r:embed="rId4"/>
          <a:stretch>
            <a:fillRect/>
          </a:stretch>
        </p:blipFill>
        <p:spPr>
          <a:xfrm>
            <a:off x="5414356" y="1542878"/>
            <a:ext cx="6408836" cy="3620992"/>
          </a:xfrm>
          <a:prstGeom prst="rect">
            <a:avLst/>
          </a:prstGeom>
        </p:spPr>
      </p:pic>
      <p:pic>
        <p:nvPicPr>
          <p:cNvPr id="6" name="Picture 5" descr="A blue and white logo&#10;&#10;AI-generated content may be incorrect.">
            <a:extLst>
              <a:ext uri="{FF2B5EF4-FFF2-40B4-BE49-F238E27FC236}">
                <a16:creationId xmlns:a16="http://schemas.microsoft.com/office/drawing/2014/main" id="{696DDC96-FDB7-7BE9-3961-125856A3551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222" y="6176963"/>
            <a:ext cx="1622790" cy="457710"/>
          </a:xfrm>
          <a:prstGeom prst="rect">
            <a:avLst/>
          </a:prstGeom>
        </p:spPr>
      </p:pic>
    </p:spTree>
    <p:extLst>
      <p:ext uri="{BB962C8B-B14F-4D97-AF65-F5344CB8AC3E}">
        <p14:creationId xmlns:p14="http://schemas.microsoft.com/office/powerpoint/2010/main" val="265961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3A9239-1C49-BBB1-B638-757E3FDA778B}"/>
              </a:ext>
            </a:extLst>
          </p:cNvPr>
          <p:cNvSpPr>
            <a:spLocks noGrp="1"/>
          </p:cNvSpPr>
          <p:nvPr>
            <p:ph type="title"/>
          </p:nvPr>
        </p:nvSpPr>
        <p:spPr>
          <a:xfrm>
            <a:off x="1113810" y="2234882"/>
            <a:ext cx="4036334" cy="2387600"/>
          </a:xfrm>
        </p:spPr>
        <p:txBody>
          <a:bodyPr vert="horz" lIns="91440" tIns="45720" rIns="91440" bIns="45720" rtlCol="0" anchor="t">
            <a:normAutofit/>
          </a:bodyPr>
          <a:lstStyle/>
          <a:p>
            <a:r>
              <a:rPr lang="en-US" sz="5400" kern="1200" dirty="0">
                <a:solidFill>
                  <a:schemeClr val="tx1"/>
                </a:solidFill>
                <a:latin typeface="+mj-lt"/>
                <a:ea typeface="+mj-ea"/>
                <a:cs typeface="+mj-cs"/>
              </a:rPr>
              <a:t>What do we want to know?</a:t>
            </a:r>
          </a:p>
        </p:txBody>
      </p:sp>
      <p:grpSp>
        <p:nvGrpSpPr>
          <p:cNvPr id="25" name="Group 24">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26" name="Rectangle 25">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Rectangle 29">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elp">
            <a:extLst>
              <a:ext uri="{FF2B5EF4-FFF2-40B4-BE49-F238E27FC236}">
                <a16:creationId xmlns:a16="http://schemas.microsoft.com/office/drawing/2014/main" id="{C6B09C2B-F16C-A985-C0EF-78EEE142EA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57597" y="666728"/>
            <a:ext cx="5465791" cy="5465791"/>
          </a:xfrm>
          <a:prstGeom prst="rect">
            <a:avLst/>
          </a:prstGeom>
        </p:spPr>
      </p:pic>
      <p:pic>
        <p:nvPicPr>
          <p:cNvPr id="4" name="Picture 3" descr="A blue and white logo&#10;&#10;AI-generated content may be incorrect.">
            <a:extLst>
              <a:ext uri="{FF2B5EF4-FFF2-40B4-BE49-F238E27FC236}">
                <a16:creationId xmlns:a16="http://schemas.microsoft.com/office/drawing/2014/main" id="{987DF486-CFF8-D1BB-099D-051761E202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2415" y="6128651"/>
            <a:ext cx="1622790" cy="457710"/>
          </a:xfrm>
          <a:prstGeom prst="rect">
            <a:avLst/>
          </a:prstGeom>
        </p:spPr>
      </p:pic>
    </p:spTree>
    <p:extLst>
      <p:ext uri="{BB962C8B-B14F-4D97-AF65-F5344CB8AC3E}">
        <p14:creationId xmlns:p14="http://schemas.microsoft.com/office/powerpoint/2010/main" val="1908410025"/>
      </p:ext>
    </p:extLst>
  </p:cSld>
  <p:clrMapOvr>
    <a:masterClrMapping/>
  </p:clrMapOvr>
</p:sld>
</file>

<file path=ppt/theme/theme1.xml><?xml version="1.0" encoding="utf-8"?>
<a:theme xmlns:a="http://schemas.openxmlformats.org/drawingml/2006/main" name="Office Theme">
  <a:themeElements>
    <a:clrScheme name="LSNTAP 2025 Logo">
      <a:dk1>
        <a:srgbClr val="13137D"/>
      </a:dk1>
      <a:lt1>
        <a:srgbClr val="FFFFFF"/>
      </a:lt1>
      <a:dk2>
        <a:srgbClr val="9BC2D6"/>
      </a:dk2>
      <a:lt2>
        <a:srgbClr val="FFFFFF"/>
      </a:lt2>
      <a:accent1>
        <a:srgbClr val="14136D"/>
      </a:accent1>
      <a:accent2>
        <a:srgbClr val="FFAD28"/>
      </a:accent2>
      <a:accent3>
        <a:srgbClr val="4ACD92"/>
      </a:accent3>
      <a:accent4>
        <a:srgbClr val="08D7E5"/>
      </a:accent4>
      <a:accent5>
        <a:srgbClr val="FFAD28"/>
      </a:accent5>
      <a:accent6>
        <a:srgbClr val="4ACD92"/>
      </a:accent6>
      <a:hlink>
        <a:srgbClr val="14136D"/>
      </a:hlink>
      <a:folHlink>
        <a:srgbClr val="9BC2D6"/>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02B5726208604F927070F4700489FD" ma:contentTypeVersion="16" ma:contentTypeDescription="Create a new document." ma:contentTypeScope="" ma:versionID="e45cc2a9427ce5477b617b827010b1da">
  <xsd:schema xmlns:xsd="http://www.w3.org/2001/XMLSchema" xmlns:xs="http://www.w3.org/2001/XMLSchema" xmlns:p="http://schemas.microsoft.com/office/2006/metadata/properties" xmlns:ns2="db16b6c3-59b7-42bb-827d-db293444c3f2" xmlns:ns3="b64f1c6c-126a-42e3-b8a3-d9970a4f84cf" targetNamespace="http://schemas.microsoft.com/office/2006/metadata/properties" ma:root="true" ma:fieldsID="db46a31eda2a1dfa46f2dbaeda5ff483" ns2:_="" ns3:_="">
    <xsd:import namespace="db16b6c3-59b7-42bb-827d-db293444c3f2"/>
    <xsd:import namespace="b64f1c6c-126a-42e3-b8a3-d9970a4f84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16b6c3-59b7-42bb-827d-db293444c3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1bfa3749-5efd-48e6-99e8-2ad5b3bc7c34"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64f1c6c-126a-42e3-b8a3-d9970a4f84cf"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ae599390-909a-4914-b575-5d58d1b29f18}" ma:internalName="TaxCatchAll" ma:showField="CatchAllData" ma:web="b64f1c6c-126a-42e3-b8a3-d9970a4f84c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b16b6c3-59b7-42bb-827d-db293444c3f2">
      <Terms xmlns="http://schemas.microsoft.com/office/infopath/2007/PartnerControls"/>
    </lcf76f155ced4ddcb4097134ff3c332f>
    <TaxCatchAll xmlns="b64f1c6c-126a-42e3-b8a3-d9970a4f84cf" xsi:nil="true"/>
  </documentManagement>
</p:properties>
</file>

<file path=customXml/itemProps1.xml><?xml version="1.0" encoding="utf-8"?>
<ds:datastoreItem xmlns:ds="http://schemas.openxmlformats.org/officeDocument/2006/customXml" ds:itemID="{22379756-4071-4736-93ED-32719E2556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16b6c3-59b7-42bb-827d-db293444c3f2"/>
    <ds:schemaRef ds:uri="b64f1c6c-126a-42e3-b8a3-d9970a4f84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76BC7C-993E-43BC-AA7B-20D348927509}">
  <ds:schemaRefs>
    <ds:schemaRef ds:uri="http://schemas.microsoft.com/sharepoint/v3/contenttype/forms"/>
  </ds:schemaRefs>
</ds:datastoreItem>
</file>

<file path=customXml/itemProps3.xml><?xml version="1.0" encoding="utf-8"?>
<ds:datastoreItem xmlns:ds="http://schemas.openxmlformats.org/officeDocument/2006/customXml" ds:itemID="{F27F55A0-5663-4DA3-9C12-B82462D24631}">
  <ds:schemaRefs>
    <ds:schemaRef ds:uri="http://schemas.microsoft.com/office/2006/metadata/properties"/>
    <ds:schemaRef ds:uri="http://schemas.microsoft.com/office/infopath/2007/PartnerControls"/>
    <ds:schemaRef ds:uri="db16b6c3-59b7-42bb-827d-db293444c3f2"/>
    <ds:schemaRef ds:uri="b64f1c6c-126a-42e3-b8a3-d9970a4f84cf"/>
  </ds:schemaRefs>
</ds:datastoreItem>
</file>

<file path=docProps/app.xml><?xml version="1.0" encoding="utf-8"?>
<Properties xmlns="http://schemas.openxmlformats.org/officeDocument/2006/extended-properties" xmlns:vt="http://schemas.openxmlformats.org/officeDocument/2006/docPropsVTypes">
  <TotalTime>439</TotalTime>
  <Words>1543</Words>
  <Application>Microsoft Office PowerPoint</Application>
  <PresentationFormat>Widescreen</PresentationFormat>
  <Paragraphs>126</Paragraphs>
  <Slides>10</Slides>
  <Notes>10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Calibri</vt:lpstr>
      <vt:lpstr>Office Theme</vt:lpstr>
      <vt:lpstr>Notebook LM</vt:lpstr>
      <vt:lpstr>What can NotebookLM do?</vt:lpstr>
      <vt:lpstr>A Historical Timeline of Ferrets and their Roles</vt:lpstr>
      <vt:lpstr>What sources can I use?</vt:lpstr>
      <vt:lpstr>The Dashboard</vt:lpstr>
      <vt:lpstr>Look closer</vt:lpstr>
      <vt:lpstr>Mind Map</vt:lpstr>
      <vt:lpstr>ABA Formal Opinion 512</vt:lpstr>
      <vt:lpstr>What do we want to know?</vt:lpstr>
      <vt:lpstr>Your Turn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Shellie Reid</dc:creator>
  <cp:lastModifiedBy>Shellie Reid</cp:lastModifiedBy>
  <cp:revision>2</cp:revision>
  <dcterms:created xsi:type="dcterms:W3CDTF">2025-05-20T03:34:27Z</dcterms:created>
  <dcterms:modified xsi:type="dcterms:W3CDTF">2025-05-31T04:25:59Z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0x010100BD02B5726208604F927070F4700489FD</vt:lpwstr>
  </property>
  <property fmtid="{D5CDD505-2E9C-101B-9397-08002B2CF9AE}" pid="3" name="MediaServiceImageTags">
    <vt:lpwstr/>
  </property>
</Properties>
</file>